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9" r:id="rId15"/>
    <p:sldId id="280" r:id="rId16"/>
    <p:sldId id="270" r:id="rId17"/>
    <p:sldId id="271" r:id="rId18"/>
    <p:sldId id="281" r:id="rId19"/>
    <p:sldId id="282" r:id="rId20"/>
    <p:sldId id="283" r:id="rId21"/>
    <p:sldId id="284" r:id="rId22"/>
    <p:sldId id="285" r:id="rId23"/>
    <p:sldId id="286" r:id="rId24"/>
    <p:sldId id="287" r:id="rId25"/>
    <p:sldId id="288" r:id="rId26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 autoAdjust="0"/>
    <p:restoredTop sz="94696" autoAdjust="0"/>
  </p:normalViewPr>
  <p:slideViewPr>
    <p:cSldViewPr>
      <p:cViewPr varScale="1">
        <p:scale>
          <a:sx n="110" d="100"/>
          <a:sy n="110" d="100"/>
        </p:scale>
        <p:origin x="108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5A99D-A2C6-4495-AFB2-594B2F2EB3A2}" type="datetimeFigureOut">
              <a:rPr lang="he-IL" smtClean="0"/>
              <a:pPr/>
              <a:t>ל'/אדר א/תשע"ד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BB2AE-F12F-4368-A165-95ACDFCF5FDE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5A99D-A2C6-4495-AFB2-594B2F2EB3A2}" type="datetimeFigureOut">
              <a:rPr lang="he-IL" smtClean="0"/>
              <a:pPr/>
              <a:t>ל'/אדר א/תשע"ד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BB2AE-F12F-4368-A165-95ACDFCF5FDE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5A99D-A2C6-4495-AFB2-594B2F2EB3A2}" type="datetimeFigureOut">
              <a:rPr lang="he-IL" smtClean="0"/>
              <a:pPr/>
              <a:t>ל'/אדר א/תשע"ד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BB2AE-F12F-4368-A165-95ACDFCF5FDE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5A99D-A2C6-4495-AFB2-594B2F2EB3A2}" type="datetimeFigureOut">
              <a:rPr lang="he-IL" smtClean="0"/>
              <a:pPr/>
              <a:t>ל'/אדר א/תשע"ד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BB2AE-F12F-4368-A165-95ACDFCF5FDE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5A99D-A2C6-4495-AFB2-594B2F2EB3A2}" type="datetimeFigureOut">
              <a:rPr lang="he-IL" smtClean="0"/>
              <a:pPr/>
              <a:t>ל'/אדר א/תשע"ד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BB2AE-F12F-4368-A165-95ACDFCF5FDE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5A99D-A2C6-4495-AFB2-594B2F2EB3A2}" type="datetimeFigureOut">
              <a:rPr lang="he-IL" smtClean="0"/>
              <a:pPr/>
              <a:t>ל'/אדר א/תשע"ד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BB2AE-F12F-4368-A165-95ACDFCF5FDE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5A99D-A2C6-4495-AFB2-594B2F2EB3A2}" type="datetimeFigureOut">
              <a:rPr lang="he-IL" smtClean="0"/>
              <a:pPr/>
              <a:t>ל'/אדר א/תשע"ד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BB2AE-F12F-4368-A165-95ACDFCF5FDE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5A99D-A2C6-4495-AFB2-594B2F2EB3A2}" type="datetimeFigureOut">
              <a:rPr lang="he-IL" smtClean="0"/>
              <a:pPr/>
              <a:t>ל'/אדר א/תשע"ד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BB2AE-F12F-4368-A165-95ACDFCF5FDE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5A99D-A2C6-4495-AFB2-594B2F2EB3A2}" type="datetimeFigureOut">
              <a:rPr lang="he-IL" smtClean="0"/>
              <a:pPr/>
              <a:t>ל'/אדר א/תשע"ד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BB2AE-F12F-4368-A165-95ACDFCF5FDE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5A99D-A2C6-4495-AFB2-594B2F2EB3A2}" type="datetimeFigureOut">
              <a:rPr lang="he-IL" smtClean="0"/>
              <a:pPr/>
              <a:t>ל'/אדר א/תשע"ד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BB2AE-F12F-4368-A165-95ACDFCF5FDE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5A99D-A2C6-4495-AFB2-594B2F2EB3A2}" type="datetimeFigureOut">
              <a:rPr lang="he-IL" smtClean="0"/>
              <a:pPr/>
              <a:t>ל'/אדר א/תשע"ד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BB2AE-F12F-4368-A165-95ACDFCF5FDE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D5A99D-A2C6-4495-AFB2-594B2F2EB3A2}" type="datetimeFigureOut">
              <a:rPr lang="he-IL" smtClean="0"/>
              <a:pPr/>
              <a:t>ל'/אדר א/תשע"ד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6BB2AE-F12F-4368-A165-95ACDFCF5FDE}" type="slidenum">
              <a:rPr lang="he-IL" smtClean="0"/>
              <a:pPr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6" Type="http://schemas.openxmlformats.org/officeDocument/2006/relationships/slide" Target="slide18.xml"/><Relationship Id="rId5" Type="http://schemas.openxmlformats.org/officeDocument/2006/relationships/slide" Target="slide13.xml"/><Relationship Id="rId4" Type="http://schemas.openxmlformats.org/officeDocument/2006/relationships/slide" Target="slide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6" Type="http://schemas.openxmlformats.org/officeDocument/2006/relationships/slide" Target="slide18.xml"/><Relationship Id="rId5" Type="http://schemas.openxmlformats.org/officeDocument/2006/relationships/slide" Target="slide13.xml"/><Relationship Id="rId4" Type="http://schemas.openxmlformats.org/officeDocument/2006/relationships/slide" Target="slide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6" Type="http://schemas.openxmlformats.org/officeDocument/2006/relationships/slide" Target="slide18.xml"/><Relationship Id="rId5" Type="http://schemas.openxmlformats.org/officeDocument/2006/relationships/slide" Target="slide2.xml"/><Relationship Id="rId4" Type="http://schemas.openxmlformats.org/officeDocument/2006/relationships/slide" Target="slide13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jpeg"/><Relationship Id="rId3" Type="http://schemas.openxmlformats.org/officeDocument/2006/relationships/slide" Target="slide3.xml"/><Relationship Id="rId7" Type="http://schemas.openxmlformats.org/officeDocument/2006/relationships/slide" Target="slide17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jpeg"/><Relationship Id="rId5" Type="http://schemas.openxmlformats.org/officeDocument/2006/relationships/slide" Target="slide16.xml"/><Relationship Id="rId4" Type="http://schemas.openxmlformats.org/officeDocument/2006/relationships/slide" Target="slide13.xml"/><Relationship Id="rId9" Type="http://schemas.openxmlformats.org/officeDocument/2006/relationships/slide" Target="slide18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eg"/><Relationship Id="rId3" Type="http://schemas.openxmlformats.org/officeDocument/2006/relationships/slide" Target="slide3.xml"/><Relationship Id="rId7" Type="http://schemas.openxmlformats.org/officeDocument/2006/relationships/slide" Target="slide17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jpeg"/><Relationship Id="rId5" Type="http://schemas.openxmlformats.org/officeDocument/2006/relationships/slide" Target="slide16.xml"/><Relationship Id="rId4" Type="http://schemas.openxmlformats.org/officeDocument/2006/relationships/slide" Target="slide13.xml"/><Relationship Id="rId9" Type="http://schemas.openxmlformats.org/officeDocument/2006/relationships/slide" Target="slide18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jpeg"/><Relationship Id="rId3" Type="http://schemas.openxmlformats.org/officeDocument/2006/relationships/slide" Target="slide3.xml"/><Relationship Id="rId7" Type="http://schemas.openxmlformats.org/officeDocument/2006/relationships/slide" Target="slide17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jpeg"/><Relationship Id="rId5" Type="http://schemas.openxmlformats.org/officeDocument/2006/relationships/slide" Target="slide16.xml"/><Relationship Id="rId4" Type="http://schemas.openxmlformats.org/officeDocument/2006/relationships/slide" Target="slide13.xml"/><Relationship Id="rId9" Type="http://schemas.openxmlformats.org/officeDocument/2006/relationships/slide" Target="slide1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gif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slide" Target="slide18.xml"/><Relationship Id="rId3" Type="http://schemas.openxmlformats.org/officeDocument/2006/relationships/slide" Target="slide2.xml"/><Relationship Id="rId7" Type="http://schemas.openxmlformats.org/officeDocument/2006/relationships/image" Target="../media/image21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jpeg"/><Relationship Id="rId5" Type="http://schemas.openxmlformats.org/officeDocument/2006/relationships/slide" Target="slide13.xml"/><Relationship Id="rId4" Type="http://schemas.openxmlformats.org/officeDocument/2006/relationships/slide" Target="slide3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slide" Target="slide18.xml"/><Relationship Id="rId3" Type="http://schemas.openxmlformats.org/officeDocument/2006/relationships/slide" Target="slide2.xml"/><Relationship Id="rId7" Type="http://schemas.openxmlformats.org/officeDocument/2006/relationships/image" Target="../media/image21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jpeg"/><Relationship Id="rId5" Type="http://schemas.openxmlformats.org/officeDocument/2006/relationships/slide" Target="slide13.xml"/><Relationship Id="rId4" Type="http://schemas.openxmlformats.org/officeDocument/2006/relationships/slide" Target="slide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3.png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6" Type="http://schemas.openxmlformats.org/officeDocument/2006/relationships/image" Target="../media/image2.jpeg"/><Relationship Id="rId5" Type="http://schemas.openxmlformats.org/officeDocument/2006/relationships/hyperlink" Target="https://www.google.co.il/imgres?imgurl=http://thumbs.dreamstime.com/z/cartoon-boy-giving-you-thumbs-up-illustration-33236570.jpg&amp;imgrefurl=http://www.dreamstime.com/stock-photo-cartoon-boy-giving-you-thumbs-up-illustration-image33236570&amp;docid=WdhMFXtZScQmUM&amp;tbnid=bXWBOVRD_ddE2M&amp;w=1067&amp;h=1300&amp;ei=4LH3UrfxOseV0AW854C4BQ&amp;ved=0CAgQxiAwBg&amp;iact=c" TargetMode="External"/><Relationship Id="rId4" Type="http://schemas.openxmlformats.org/officeDocument/2006/relationships/image" Target="../media/image1.jpeg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slide" Target="slide18.xml"/><Relationship Id="rId3" Type="http://schemas.openxmlformats.org/officeDocument/2006/relationships/slide" Target="slide2.xml"/><Relationship Id="rId7" Type="http://schemas.openxmlformats.org/officeDocument/2006/relationships/image" Target="../media/image21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jpeg"/><Relationship Id="rId5" Type="http://schemas.openxmlformats.org/officeDocument/2006/relationships/slide" Target="slide13.xml"/><Relationship Id="rId4" Type="http://schemas.openxmlformats.org/officeDocument/2006/relationships/slide" Target="slide3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slide" Target="slide18.xml"/><Relationship Id="rId3" Type="http://schemas.openxmlformats.org/officeDocument/2006/relationships/slide" Target="slide2.xml"/><Relationship Id="rId7" Type="http://schemas.openxmlformats.org/officeDocument/2006/relationships/image" Target="../media/image21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jpeg"/><Relationship Id="rId5" Type="http://schemas.openxmlformats.org/officeDocument/2006/relationships/slide" Target="slide13.xml"/><Relationship Id="rId4" Type="http://schemas.openxmlformats.org/officeDocument/2006/relationships/slide" Target="slide3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slide" Target="slide18.xml"/><Relationship Id="rId3" Type="http://schemas.openxmlformats.org/officeDocument/2006/relationships/slide" Target="slide2.xml"/><Relationship Id="rId7" Type="http://schemas.openxmlformats.org/officeDocument/2006/relationships/image" Target="../media/image21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jpeg"/><Relationship Id="rId5" Type="http://schemas.openxmlformats.org/officeDocument/2006/relationships/slide" Target="slide13.xml"/><Relationship Id="rId4" Type="http://schemas.openxmlformats.org/officeDocument/2006/relationships/slide" Target="slide3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slide" Target="slide18.xml"/><Relationship Id="rId3" Type="http://schemas.openxmlformats.org/officeDocument/2006/relationships/slide" Target="slide2.xml"/><Relationship Id="rId7" Type="http://schemas.openxmlformats.org/officeDocument/2006/relationships/image" Target="../media/image21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jpeg"/><Relationship Id="rId5" Type="http://schemas.openxmlformats.org/officeDocument/2006/relationships/slide" Target="slide13.xml"/><Relationship Id="rId4" Type="http://schemas.openxmlformats.org/officeDocument/2006/relationships/slide" Target="slide3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slide" Target="slide18.xml"/><Relationship Id="rId3" Type="http://schemas.openxmlformats.org/officeDocument/2006/relationships/slide" Target="slide2.xml"/><Relationship Id="rId7" Type="http://schemas.openxmlformats.org/officeDocument/2006/relationships/image" Target="../media/image21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jpeg"/><Relationship Id="rId5" Type="http://schemas.openxmlformats.org/officeDocument/2006/relationships/slide" Target="slide13.xml"/><Relationship Id="rId4" Type="http://schemas.openxmlformats.org/officeDocument/2006/relationships/slide" Target="slide3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slide" Target="slide18.xml"/><Relationship Id="rId3" Type="http://schemas.openxmlformats.org/officeDocument/2006/relationships/slide" Target="slide2.xml"/><Relationship Id="rId7" Type="http://schemas.openxmlformats.org/officeDocument/2006/relationships/image" Target="../media/image21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.jpeg"/><Relationship Id="rId5" Type="http://schemas.openxmlformats.org/officeDocument/2006/relationships/slide" Target="slide13.xml"/><Relationship Id="rId4" Type="http://schemas.openxmlformats.org/officeDocument/2006/relationships/slide" Target="slide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slide" Target="slide18.xml"/><Relationship Id="rId5" Type="http://schemas.openxmlformats.org/officeDocument/2006/relationships/slide" Target="slide3.xml"/><Relationship Id="rId4" Type="http://schemas.openxmlformats.org/officeDocument/2006/relationships/slide" Target="slide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slide" Target="slide18.xml"/><Relationship Id="rId5" Type="http://schemas.openxmlformats.org/officeDocument/2006/relationships/slide" Target="slide13.xml"/><Relationship Id="rId4" Type="http://schemas.openxmlformats.org/officeDocument/2006/relationships/slide" Target="slid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slide" Target="slide18.xml"/><Relationship Id="rId5" Type="http://schemas.openxmlformats.org/officeDocument/2006/relationships/slide" Target="slide13.xml"/><Relationship Id="rId4" Type="http://schemas.openxmlformats.org/officeDocument/2006/relationships/slide" Target="slid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slide" Target="slide18.xml"/><Relationship Id="rId5" Type="http://schemas.openxmlformats.org/officeDocument/2006/relationships/slide" Target="slide13.xml"/><Relationship Id="rId4" Type="http://schemas.openxmlformats.org/officeDocument/2006/relationships/slide" Target="slid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6" Type="http://schemas.openxmlformats.org/officeDocument/2006/relationships/slide" Target="slide18.xml"/><Relationship Id="rId5" Type="http://schemas.openxmlformats.org/officeDocument/2006/relationships/slide" Target="slide13.xml"/><Relationship Id="rId4" Type="http://schemas.openxmlformats.org/officeDocument/2006/relationships/slide" Target="slid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6" Type="http://schemas.openxmlformats.org/officeDocument/2006/relationships/slide" Target="slide18.xml"/><Relationship Id="rId5" Type="http://schemas.openxmlformats.org/officeDocument/2006/relationships/slide" Target="slide13.xml"/><Relationship Id="rId4" Type="http://schemas.openxmlformats.org/officeDocument/2006/relationships/slide" Target="slide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6" Type="http://schemas.openxmlformats.org/officeDocument/2006/relationships/slide" Target="slide18.xml"/><Relationship Id="rId5" Type="http://schemas.openxmlformats.org/officeDocument/2006/relationships/slide" Target="slide13.xml"/><Relationship Id="rId4" Type="http://schemas.openxmlformats.org/officeDocument/2006/relationships/slide" Target="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לבן 3"/>
          <p:cNvSpPr/>
          <p:nvPr/>
        </p:nvSpPr>
        <p:spPr>
          <a:xfrm flipH="1">
            <a:off x="971600" y="188640"/>
            <a:ext cx="7488832" cy="1015663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he-IL" sz="6000" b="1" cap="all" spc="0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</a:rPr>
              <a:t>בית ספר </a:t>
            </a:r>
            <a:r>
              <a:rPr lang="he-IL" sz="6000" b="1" cap="all" spc="0" dirty="0" err="1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</a:rPr>
              <a:t>מושירפה</a:t>
            </a:r>
            <a:endParaRPr lang="he-IL" sz="6000" b="1" cap="all" spc="0" dirty="0">
              <a:ln w="0"/>
              <a:solidFill>
                <a:srgbClr val="FF0000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5" name="מלבן 4"/>
          <p:cNvSpPr/>
          <p:nvPr/>
        </p:nvSpPr>
        <p:spPr>
          <a:xfrm>
            <a:off x="1619672" y="1556792"/>
            <a:ext cx="6471643" cy="76944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44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יחידת לימוד בשפה העברית</a:t>
            </a:r>
            <a:endParaRPr lang="he-IL" sz="44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rgbClr val="002060"/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6" name="מלבן 5"/>
          <p:cNvSpPr/>
          <p:nvPr/>
        </p:nvSpPr>
        <p:spPr>
          <a:xfrm>
            <a:off x="2267744" y="2708920"/>
            <a:ext cx="4896544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he-IL" sz="32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קהל יעד – כיתה ג'</a:t>
            </a:r>
            <a:endParaRPr lang="he-IL" sz="3200" b="1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מלבן 6"/>
          <p:cNvSpPr/>
          <p:nvPr/>
        </p:nvSpPr>
        <p:spPr>
          <a:xfrm>
            <a:off x="2267744" y="3501008"/>
            <a:ext cx="4968552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he-IL" sz="32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מורה המקצוע – מלחם </a:t>
            </a:r>
            <a:r>
              <a:rPr lang="he-IL" sz="3200" b="1" spc="50" dirty="0" err="1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סמיר</a:t>
            </a:r>
            <a:endParaRPr lang="he-IL" sz="3200" b="1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מלבן 7"/>
          <p:cNvSpPr/>
          <p:nvPr/>
        </p:nvSpPr>
        <p:spPr>
          <a:xfrm>
            <a:off x="2195736" y="4293096"/>
            <a:ext cx="5040560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he-IL" sz="32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שנת לימודים תשע"ד</a:t>
            </a:r>
            <a:endParaRPr lang="he-IL" sz="3200" b="1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" name="חץ שמאלה 8">
            <a:hlinkClick r:id="rId2" action="ppaction://hlinksldjump"/>
          </p:cNvPr>
          <p:cNvSpPr/>
          <p:nvPr/>
        </p:nvSpPr>
        <p:spPr>
          <a:xfrm>
            <a:off x="1403648" y="5661248"/>
            <a:ext cx="1296144" cy="64807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מלבן 5"/>
          <p:cNvSpPr/>
          <p:nvPr/>
        </p:nvSpPr>
        <p:spPr>
          <a:xfrm>
            <a:off x="4427984" y="2492896"/>
            <a:ext cx="1008112" cy="792088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5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סָבְ                                                                                                                                                                                                בְ</a:t>
            </a:r>
            <a:endParaRPr lang="he-IL" sz="5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" name="מלבן 7"/>
          <p:cNvSpPr/>
          <p:nvPr/>
        </p:nvSpPr>
        <p:spPr>
          <a:xfrm>
            <a:off x="3347864" y="2492896"/>
            <a:ext cx="1008112" cy="79208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4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תָא</a:t>
            </a:r>
            <a:endParaRPr lang="he-IL" sz="4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3314" name="AutoShape 2" descr="data:image/jpeg;base64,/9j/4AAQSkZJRgABAQAAAQABAAD/2wCEAAkGBxQTEhUUExQWFhUVFxgXGBcYGBgYGBkYGBccGB0XGB0YHCggGBolHBQVITEhJSkrLi4uFx8zODMsNygtLisBCgoKDg0OGxAQGywkICQsLCwsLCwsLCwsLCwsLCwsLCwsLCwsLCwsLCwsLCwsLCwsLCwsLCwsLCwsLCwsLCssLP/AABEIAPkAywMBIgACEQEDEQH/xAAcAAACAgMBAQAAAAAAAAAAAAADBAIFAAEGBwj/xABAEAABAwIEAwUGBAUCBQUAAAABAAIRAyEEEjFBBVFhBhMicYEykaGxwfAHQtHhFCNSYnIz8RUWQ4LCJDSDorL/xAAaAQACAwEBAAAAAAAAAAAAAAABAgADBAUG/8QAJREAAgICAgIDAAMBAQAAAAAAAAECEQMhEjEEQRMiUTJhgXFC/9oADAMBAAIRAxEAPwD0NjeinkCyFtcw6FGZIW8q1CzMoQmtFRIUSVLBRPNdbQ5spBu+idKwUbIWi5Y9oOn6JV7gDfXmjxHUUxolRL9kjWxpDg0ep5D9VNk+mt/qio62SkM99BUO/wBdEpUM7z5aLdJl5181OIaQ61ziNPcphBDhHL4oLaxLraIUBj8rQQTUG+vLkhOxBBiNRr1GyjiJoca4clhOqGHStFLsYK1Y5RBW4UAaLlgWTdSlQJHOgVHXRyEvVYJ2RQGGCxY1bVYxslZC1dRUsFEsyA6rLoGg180WpUGpKBg6JAM7kn3qyEb7A3QejT03KI5pUWWWw/zVzoCBVq2WM335pbiDczZaRfcJk1Te0hVuKN4AsDcfIjyQHRVtqnvwDJIHpbdXWUnX1jRA4bhhLqjtSYE7AJguc7SzdJ5+SDZKZlJmUwb8kWQdxroFFtFmuu3NHawDQQlGBuYYsNeeqXr1xTb4dc0JyvVAEk/ZVPWZne0gGATPLRFIWQ3Qk3tPuR6zZjnII9PsqDQI5brZrnw+cKMrGKNwehhYHbLTCIlRxI8MjUXU42GwwMqcpPB4ptRoI11Tcqp6G7JwolvkslZCFhoyECo8zsjFJYiqA4iR7h+qKkChxb3WgOawBKE2oueBJNgNVspTE+J7WRYgk+kfqmirdAFDXc8OdEMaPCf6up6K2DpFknxKoGsy7Gwtpayr+H8aZlDXHK7S+8LQoqtFN72XfenotU63Mqoq8dpNMHxHkAUzhsfTqWgjlP0RcQqRagD0SmKogGY1RMHWBt92R6jxa+6WXRbHsU7uABCM3Djc+n6LCJOqJIGhSKh3bIuZ7ku4nQX5nZEq1W3DjIWi5rtNApoKTQkaQmXGTsDp6LdRpsOd7ck8WNF4n5oNfUSLnl0TCNMV4nVFOlMSSYA5knZFaww3oJPml6eDzVO9rGQ2e7bsOp5lNgZrjSUfRWydOYhbr7+SkBAJ2CTw1XNoZ5+XJFIVlY1oAe9hy5CPdFwrrC1i4QRDhEjUX3B3BVXicH/JqBtzUPlrA+QT2HeWvy6gjwk9NW/UKvIgwY83kpQtZlvMqS01HVJYlozHwz/t5J4uSlY3NimRGMErcwsjZRhV2A24pR9QCoDuJafW8fBGrvhpdyQzDA2ff1V2NewSI4xmcR8eq544FrnGdQZPT9ir6u4kEt626pVrmuhwIDuXMK6LaKJK+gDeHtyi0GfseSOzDgDprG3pyKJVxQDYMA6W/RJ0nF2p3VWTNx0bMHiuX29DjcWG6fv6o78fmEEIVCiEz3IWd5ZM08McfQKpVeLN05pWo583cVYvYNPRLOpRMJJN/pZjnH8E3Z9ZjdYC60WTjW+alBCTf6WfIvwUbVqDfqiM4gR7QmOiNZCqUwmUpLaYLhLTQduMa+2/I6JgG0k+5UeIZCk2u7SY+ashn3UirJ4ie4jPF+Ix/Kp3e73Abz6LMMzIA3Vx+5QqDWtMgSTA5k9Spl4p5nONzudegWxPRzZxadMbpv1G2iliWt8BJjK752+oS+CaYHM30+HmpcadFPLbM4gCelz8AowR/SxYbLCUtg6wewOboRIuj5dLrMy4l6pSu7xG6ZS1ZlzqmQGNSskrIuouPqqiehfiTv5bjyE+5ExLM7RB9oa+YUcRSzgNcLE38lPCU4aG/wBNh5DRasX8SuXdFfSc5ohwuNevVbq0A64Hvt7kfG4dzrtIDh8fND710eJslNfsRR3RV4qncWNuu6lhhChiqhJt89Ci4Zc3NK5ne8ePHFTGxMKHjFwZlaJIUG4gzcWSchlEMMaQfEPVE/4g3mh067Tr8VJzGHkjbK3GPtEm41vNDdxAdT6LeRg5KBqMG4QthUY/jMZiCdlp7juiCszmovxIm10b0H3qIBwKTrPIPRWUy5KY6lItr9ErXsuhLdMlw+oSQGuiOaPW4fmdmMuM2nQdYVbwyrlcZ5bq+pVHQTaNtVvwS+py/NxtTCsaGAX++aHWw/eBxOpBA6Ai/qgUXBzyZnaduoCdc4ARzstBgSsX4E2KcRFz7pt8FYSlqRh7htDfqmFml2XRWjCg1Df9imEs910UBhi9YSgvCkHdFUO46MfUAg7TujPJB81X8Tk0n+VvND4Nii+mJkOFjOq1Yl9Smbp0PPq67nkk8RUL5AaR9EWuGnWRy29xQjVyNJzkgc9UWtEg3eiudSyxJkn4JjDiVVVsYHPkKxp4xjACSAOZMBc+SuZ3EnHGiw7tBq0x0Vd/zBTJIYHPP9oMe9Lu49BOei9vI6/JH42UxlRcmk0jQeaDUoMj5CVV/wDMlB4HjyRqHAhOGs0y6QSQAIvZJLG4+izG+T0w9Nrb206qYoM96hgmeEndDoOF2nfTzSKixp7pjT2jYKdOiDslMRWDfE4hoGs6eagzjdG/81ttTNlYoN7oqk6VWWIpJbFNiUbDY9lRste13kQVDGGW2Ukq7Fxt8im0f5q4NRhYL+7VUNSZurTh+HD27j1AV/jdE89LQw3EsZLWiOvzTDHSWuMAbeXNAbgmNvBc7qbT6I+Ew8jxGSTJO3kOi2aOQFwtTPUcR7IAA68z5JohLMcBUgAezeNr2CaOizzWy2PRhCXqvuf0R9pSlU3KVB4jAjdaaYUmrYIlVWWmVRIhVGJflGcaaEDYi0+iun6Lk+0bXMa8g+B7myORLoMK/HKiiUORa0Me14gj0+oUOJuGTLz+SpW06hl17GNYiOSLWrS5okl0CVJ5bi2jVh8fjkVgaOFnznQph/DWOjvQI6qdJ5NmgujfQCeqDiKReMokbGTIj0WKLd2zqSpqg7+JYXCtu5ojad40XBdoPxMLngUWDID+Ya20++S1xPs+ynUznUGcrnEtcN4K5zE4Jha9jWsa9zjDnyPDJdLSBGll0sGLG99nG8jNkg9Is8L2pbVcBXpANfoQIab6/Jdp2fa2m6Bo4CN/srzX/hrn91SLzWcDDRTBcKbJkwYFzC7bg1KrTLRVFwRFwTHJ0WBSeVjSWn/hd4OaU5fZf6eg0fZPn8lScXxQYCRrsrtwIpz5Lku0GYkQ3MSbDQnoFz+LbSOjjdcpFdiqrabTVxdQkHRvPlb1VfT7XcOkA0XuE6nlzhUHaM1q9Wl3/gDszRTIIyEC0ki88+irWcKd3806BNPYVCCIywSXC1jddXH49xuTON5HmcZ1Fa/s9Q4fUwmIvg6mV8SG3B9xTuDxGIYctZudsxmA8Q84sV5Nw7CPa4nDvdnDwGkSAQAJJPKdt+S9a4TxHEOpgVGsa6ACZm43Cz58fDp2jT42X5PVMNjSbAb/AHdMcOxuUwQT5QhPGv5ju4i3olqVM5wB8Fmxzalo6OXHGeP7HU1RbaN5trqi0nWnYabSkaeIYDlPiIiTa3REfiC94bow77zqB5RK3KaOI8Uu60M4SgJc/wDq0nWE0VFjIjVSy9fcqpO2RKgdQwlXvv8Am9yYfdBdrt8UqLfQQP8AuVgqDVAxFYMEmAOa53iHaB3/AEw1o/rd/wCI3RSEZ0OLx7GCXOAA5rkuP9pmOY+mym5wdIzeyB1E6rl+M8eaCS45nc3X9w2XKYvtDmM3KujibA5Jd6PTOGcaD6DXE3LhbW4ABB9QU/jaJFUuGjoB6WFvcF5x2SrOqMfGrXT6n9wvQ6GIIqQ78zQSORI/VVTglaNWPJbjJFhT8TbewLAC0+a3iafd0y8iwiGjmTAnndbw9cDLA02807jiKjCBHT0usOrN0+S6FcHwpjoLhL3ATIkDoBoE3jOD0I9hnI2C54cQxNA2YHtm17iUPE9pKhF6D/grG/wp+L7bJ4/gFIBz2kU40OgVJw3jBe9jKVPM4AEz4W667zoicVx76zA3K4E6CQNfqrPgXAxQgO9s3JHM7e5FuofbbLIr71HS9lnXr4ossymBb8zv0XMYziTqY/8AUhuWbEc13TmkNj1XK8d4earHxBkGQeaSMtpSHinxbiV2G4fVxtMZ3/yjzEnyHkrKl2BZlDWOLWnUWv8ABU3Z3jIwwDHtOSLmNHBdlQ7VUXthtQac1e5Ti9dGV4lk3WykHZF+HGahVnKJDCIBcOR8pVhgq+drS72j89x5yh1+01ESGuDncuUpbgeFeGVHPN3PLwOQ2CrnJyX2LsONQlRaVmyJknmDstMxIph7gJIHrCHiqvhB3S3DcYHVQwizgQlxbkXZ9YmT4PWzEAmQZdI63urfhmKzVWt2aC5x6mwHzXPYKu2lUcAIbTzTyAErm+GdoqrHOqNcB3jsxaWyI0A56X9VqhC22YMuT6KJ7MSEOoeS4rhnbRptWaWf3DxM9d2+q6mhiQ8BzHBwOhCZxZlVB3eaC8id1N3vQnvvsihmcZxXjQqA1HmKTfZb/V1K8/4/2lzSGk+WwSXabjhqvIbZgsAufgrTDEvZmyZq0uydas55uZQ8qmKZUu4cr+jK03tnV/h3xOnSqPZUiHgRPMLsquLaHy1wMCJmbLyE0XBW+Cq/w7M5d43Dws/tOrncugVGTCpS5I1YM7hHi0ejYXi4CtqPGgRrC4bh+H70NdTcRm9R6go7cLiBYZXH1C58sMb7O3DyNbR3LuIiLXVXxHisCBaVRUcNiXEtygHq47+idp9m6h8TqkOGgjw+smSkeOK7ZbHNf8UNcNomo4kz0V1icLVc9pDoLf8A7cpHPqqqhxEYcRXYWcnC7T66j1Vph+0FIiWuF/Lkq5WH+W0FNSu4ZRr1PJV9OliGh7TBLjY/0jkOatKHFaYcDmHkg4rjtFslzwBvKCsLjK+tHPYthYYIBHUD6oeHZQJMtAPS0o+K4iytak01Cf6RDQOrjYKpxPCq9PxS0z+S8eQPNPFa26BJq+rRe4XD0m+y0D3KyqcSaAuH/jnMjO1wJ6SJ6EJavxmIv6QSfcm+GTYPlxJHV4ribZsZ5c092aoSXVnCwBDeu0ry3ifFn5gGiCYiddd+Wy6PEdunUqLWBviv5S0x7putMPGklaMHkebCb4WWHbbjDaNB1OnYvkTaTOpK82p8ReDMrXEMdUrPLnmSfcOgSsLZixcI0zlZ8/OX10i94d2iew3MrruE8eLodReadTcfkd0IK81NNGwmKLCmcEwQzNake9cC7UCq7uqjTTqjY6O6sO/lqrp9UTr8V4zwvjYqAU37HwvnxNOxB1sukp8dxbQG92ypH5yYLupEaqh4zUpnkrnSslbKiFrOZs3K33h5rRCioG2gnelac+VFYoS2dH2T4x3T8jvZJ1Oy9KwVYB4MjLUETyK8TBXYdmu0MDu6u9g46f79Vj8jBf2R0/C8qvpL/D05lOHtMRMtJTdKgQSdhHqqbh+I70Bs8r/WVZ8QxBAytuTyvK5jj+nb5fgHGAVqgYW2E2GojeeaWr8CwwYS5oLzPSPgrGizuGHMfG65Osf2pRgNQ5iPDsOfUqSk0CMVLdaOfZ2dbIOQQb+24J3D9nKMglgmdBz6kq/GHY27gbDTn+yhQqjUDc/d0vOdbZbUX0gmFwoBAgADYfBBrsD6nRth9SmBUgdTok8VWNNvh1d4R9SlWwFdjGDvIaAYmVyXajiTKUxBcbAfUpztFxtmGGVpzVTcj9ei87xeJdUcXOMkldHxsDf2fRyvN8uMVxj2Dq1S4lx1KxxlQWSukcO/0kGrULYcpNIQCkRgrWUopAUS69kSNGUaxaZGyumcVsLx6qjc6ViNIaM3HRpaWy5Zl3QK2zRctLCEZtMC7vduoACAttbKdotZ3Tifam1xMWQRVhsDdQhqhSLnBo1cQAus7H8D77EuHtspEWIsXfsuVw+IcH5xc6r0/wDCBvgrP51ImP7QfqlyWo2iyCtnWcP4Wym+oA2Iy+VxPkEfBUfG5xAIaIE9U5jcRAcdZi3ogBpp0hPtOklcTK/vZ6Lx7+NL9K3iNbM8N5n5aq0ZTDYLvQclQcPoGtWc/UU9PPX6InFeIGA3f5FI0ar5a9IlxHFGo7K2Op5AJnC0QN9lRYPDVCYa8jnaY6q0xlJgIY2o+wkumCVPj9j8/wDyhnG41jBJMLnMbxN1RzA0ENLg0OOt50G2iYxBpU5cbnmTJ950UuzeBdXqCs4RTaSGA/mJsXCdgrsME3Zl8vL8cP79HP8Abvsc1tL+JpTIANRpMyP6uhtovOu70jdfR/EsK1zKjDo5sfCF86VHOYSydCR6gwupilao83ljTsC9sLbGSse+dVd8O7l0SBMaT0hWvRS2URCk0p3ieHDYgyCkQUQpkjJ3Wd2VEFZIUGtEu6Kl3TuSGHIgeeaZIOjTGgXMX0H1KsaOFbla+oYkaep2QcIGiajvy2A67JbEVy85nH9vJK/xFfZrEOGY5dNlEmVBTDfVMgkQpvNm+R+aNQw5c1zh+VOjBB2HY8m/iF/OQg2iWVIC9W/CWsadHENMZhUHvLQB8V5YAut7F8ZLMSJ0q5AeWZpsUmRNxZZj/kj1jF0PGxsmSRPmdUzxsFxDGCS6wRzTDn03byjVgBVadxJ+ELiyd9noYyqq9IS/hG4ellFzqTzcuTxWGfVJcwSZDQDaTC6rjlRzgI3t6qNHAtoU5d7Zm/KfqgpK22MuShFRe2yspjuKWXV51i8nk1J4LgWJqOl2VgdvMwOQHNWfBcIXvGIcZAfkY3aBYu85+S6jCRBbHsmP0WiEFX27M2bPK6g6r3+nPYXshTBl81DMy72bdF0VPCtYAB+yYYEHEv2CuMTdu3sqeJ1YBIXzvx4D+IrRp3j/AP8AS9u7UcSFKk50xlkgLweo4vcTuSSfMmVowoy5gKJScZCi5qMMO6CYsPqrygE6oYgqWQRz+nmhu1U4RIRy2laCO0AiIv8ANCLVCEmvHJHFRvT3JQhbCKGsnWN9fPzUqTAQbwRf4whOR8BQzvDeevkgxQBCINAechXHEsJ4LQI19FSypF2gJ2PYHFhrXNsA4clqliyaTqdrCR6G/wA0kx0HQeqmxxGn3IUoJAaqy4WB3jdjmbHmHBVobdWfCT/OpQP+ozzPiAQl0PDcke/4f8k7X+CLiHzVPJrfnCFhAZJ6JllOxJOp+S4UkejtLZHDtzOE6N+aqO02LJOVtyTlA1u6w+atqgy9PrKomVYxVEkfnI97TBCGNfZJhek5r0i+wuGFFlOnlOWmNQJkjX4klbc+o52am3Lzzfm5WHzTzHS/pATGSFuOYytwXEjnNOoA18SINnAWMeS3j6hGhUOJ4drhJtFw4bR1Xknbbtg/xUKVUkaOda3QEap4x5dFcpKK2V34hdoO+qd0wy1h8RG55DoJXGKRCjC2RSSpGGUuTsJSuQCTH3ouhY5uSGkEk77xzjqucphSL40KklYjVm8R7R2uotNiFjTOq3UbHzCNBMboD1T+Eo5szvQ/qq5pTmArZXA8/CfVEVga9CDHuUWZYurDjFPxf4+GUhkHT4ooMWayz9Dsn+CUJc48gBbqVXk6QrDgT/5mWdfjCEugPotuLjwHoL+cLlmCV0fFavgM7mP0XN6EpcfRIkmi480arSg23UKbNwnadEFhyiSPoUz0Fk8Tw6BmbMkAx99QUfgbB/EUQJP8xh9cwTdKuDSvYRbnO4UuxHDTXxbC0Q1jg507QVXKT4uyzDuSPdeG6X3+qM4DNA05LTGZWqLNSSuMd3u2K4uob9LBUvD358ZTt7Ic73CPmVY4+rA89uqR7HDvMVXqXhjWsB6klx+EI4Y3Oy7M+OH/AKdVQac7z0aEw7RApiHv/wC0fBSxNYMZJ0AlaTm+zhPxQ7RHD0cjDD6sgHcAan4rxBzy43M+a6Ht5xn+Jxb3Aktb4G+huR6rnhot2GHGJhzz5SJ0zsYj73QnC9lsu06Jnh7AXSbxoJurWU2NM4XlAJMwCcul+UqrqNg313XQYlwDNSZMnmBsqCq6ST89Uq2LFkQUXXTe3rCEQpgSD0TBZgbzRqTdxsM0+WyP3ER5yfUKLHQI2Jn0/wByp6BYXFPzU2uJvof3+KXpiwsfehtcfZnfRbD+gTLRKMLNeiJhm5Rn3AcR6W+q2XAgxM6I1RpDC3aB+qVkCcRxDXU2Ebm4/VI4luYB4GvhPm3c+YgoLxBT3Dxma5n9UR/kDI99wpVIKVC2H1HVMUqxY7MBAmOemvmpfw4k2gae9ZQwbn1AxgkmwHM8lGwaGcDw2piqvd0Wkz4o2nmeQXpXYPhpw4qNcJeXwTHQBdH2F7KjCURIHevAznlvlHS6PxnhLmONWkJJ9tvMcx1WPyJuScUbvDqM1KXRYtrAkDl1UMXiQBKpcNjxoTB5G3pCr+0fFw1hgj9ei5qUm+J3OEIrk3o1xLGPqO7um3PUfYAbcyeQC6Ls3wk4ejlDty5xj2n7ny2HQLzLsN2j7rFzUdmFaGkn8jptHIXg+i9maydCQNYEXWz4vj0c7L5HzPl6XRqnq49foF55+KfafuqYosPjqa8w3n5rse0HFm4ajUqPNm/E7AdV88ce4m7E1n1Xm7jYchsFbihylfooy5OMf7E2sDtNhpzjdb7rX5KFK9p8uSOHZmgAGRpzM7LajnMWcL2RGMuJGmo3hMuwhaATvc2QsUC23PXz5KWBOwb6xvzPy5IRYRdSYb6IrbtHS3nuow9C5CYw+txIUQLeqlhpDh6qegMfxzZaOsfA/fuSFdwm3p6WVliLU3HcSPU/sqp50t9/qpFAiQa26sGYBxEg63SFPVPg+acLsDUbfMJibHmdUzUqmwcBpN7EfYR6v+l/8iX4l7bvIfRL26EUt0LUsG+ofA1zjyAm22i6bg/4fYyrBLe7brLjB5zGq678Lf8ATPmvSxp6FJknxGi3KVHnmE/C2nH82q525Atc/FdBwLsXhcNUD2McXDQucT6id107fZUav5VnlNvRescUHb00UoUKfsrdRVSVGlFBx/hrKn5TnO7NY6rzftXh20qThncc3hEwLz+xXr1T6Lxntx/5n5lPipsGScuLpnHsfERvr+tua9Y/D7taXsFCtPetswm2doFvUbry3h3tP9PqrvA/61D/AD+hWnLFNUZsORqdDP4odozWq9w0+Cmbxu7rzhcK1tiSrPj/AP7h/wDm/wCaSG3/AG/JNjilFUDLNuQs3orng9ASS73bt6qoarnhOvvTS6KpjWMIa2959nyXNvk63XScX0b97qh3PmfmpFaBHQMNtojUqRIN9CPjIRKWnuRKGj/JvzRaI2KgQ0jqspCHDe8Jmnv5FQw3ten0QfQLLDiZAZbnHmd1TBslWON/0h/mPklmaj73RgtEj0KtbzTjKlhZBG/qrKloPJPQzZ//2Q=="/>
          <p:cNvSpPr>
            <a:spLocks noChangeAspect="1" noChangeArrowheads="1"/>
          </p:cNvSpPr>
          <p:nvPr/>
        </p:nvSpPr>
        <p:spPr bwMode="auto">
          <a:xfrm>
            <a:off x="-61913" y="-136525"/>
            <a:ext cx="304801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e-IL"/>
          </a:p>
        </p:txBody>
      </p:sp>
      <p:pic>
        <p:nvPicPr>
          <p:cNvPr id="13316" name="Picture 4" descr="https://encrypted-tbn1.gstatic.com/images?q=tbn:ANd9GcT1nYrsUc_ImiENBnsiQwutsPTjsqlNnjKVvPqHU4XapetPpxW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1840" y="3429000"/>
            <a:ext cx="2783955" cy="2466975"/>
          </a:xfrm>
          <a:prstGeom prst="rect">
            <a:avLst/>
          </a:prstGeom>
          <a:noFill/>
        </p:spPr>
      </p:pic>
      <p:sp>
        <p:nvSpPr>
          <p:cNvPr id="12" name="חץ שמאלה 11">
            <a:hlinkClick r:id="" action="ppaction://hlinkshowjump?jump=nextslide"/>
          </p:cNvPr>
          <p:cNvSpPr/>
          <p:nvPr/>
        </p:nvSpPr>
        <p:spPr>
          <a:xfrm>
            <a:off x="683568" y="6093296"/>
            <a:ext cx="2448272" cy="764704"/>
          </a:xfrm>
          <a:prstGeom prst="lef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המשך  </a:t>
            </a:r>
            <a:r>
              <a:rPr lang="ar-SA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اكمل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</a:t>
            </a:r>
            <a:endParaRPr lang="he-IL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3" name="חץ ימינה 12">
            <a:hlinkClick r:id="" action="ppaction://hlinkshowjump?jump=previousslide"/>
          </p:cNvPr>
          <p:cNvSpPr/>
          <p:nvPr/>
        </p:nvSpPr>
        <p:spPr>
          <a:xfrm>
            <a:off x="7092280" y="5733256"/>
            <a:ext cx="1584176" cy="864096"/>
          </a:xfrm>
          <a:prstGeom prst="rightArrow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9" name="סרט מעוקל למטה 8">
            <a:hlinkClick r:id="rId3" action="ppaction://hlinksldjump"/>
          </p:cNvPr>
          <p:cNvSpPr/>
          <p:nvPr/>
        </p:nvSpPr>
        <p:spPr>
          <a:xfrm>
            <a:off x="6948264" y="116632"/>
            <a:ext cx="2016224" cy="620688"/>
          </a:xfrm>
          <a:prstGeom prst="ellipseRibbon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הטקסט</a:t>
            </a:r>
            <a:endParaRPr lang="he-IL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0" name="סרט מעוקל למטה 9">
            <a:hlinkClick r:id="rId4" action="ppaction://hlinksldjump"/>
          </p:cNvPr>
          <p:cNvSpPr/>
          <p:nvPr/>
        </p:nvSpPr>
        <p:spPr>
          <a:xfrm>
            <a:off x="4644008" y="116632"/>
            <a:ext cx="2016224" cy="620688"/>
          </a:xfrm>
          <a:prstGeom prst="ellipseRibbon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קריאה</a:t>
            </a:r>
            <a:endParaRPr lang="he-IL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1" name="סרט מעוקל למטה 10">
            <a:hlinkClick r:id="rId5" action="ppaction://hlinksldjump"/>
          </p:cNvPr>
          <p:cNvSpPr/>
          <p:nvPr/>
        </p:nvSpPr>
        <p:spPr>
          <a:xfrm>
            <a:off x="2483768" y="116632"/>
            <a:ext cx="2016224" cy="620688"/>
          </a:xfrm>
          <a:prstGeom prst="ellipseRibbon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נכון  לא נכון</a:t>
            </a:r>
            <a:endParaRPr lang="he-IL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4" name="מלבן 13"/>
          <p:cNvSpPr/>
          <p:nvPr/>
        </p:nvSpPr>
        <p:spPr>
          <a:xfrm>
            <a:off x="0" y="836712"/>
            <a:ext cx="9144000" cy="144016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5" name="מלבן 14"/>
          <p:cNvSpPr/>
          <p:nvPr/>
        </p:nvSpPr>
        <p:spPr>
          <a:xfrm>
            <a:off x="1691680" y="1556792"/>
            <a:ext cx="5544616" cy="64807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לחץ על העכבר </a:t>
            </a:r>
            <a:r>
              <a:rPr lang="ar-SA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اضغط على </a:t>
            </a:r>
            <a:r>
              <a:rPr lang="ar-SA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الفاره</a:t>
            </a:r>
            <a:endParaRPr lang="he-IL" sz="3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7" name="סרט מעוקל למטה 13">
            <a:hlinkClick r:id="rId6" action="ppaction://hlinksldjump"/>
          </p:cNvPr>
          <p:cNvSpPr/>
          <p:nvPr/>
        </p:nvSpPr>
        <p:spPr>
          <a:xfrm>
            <a:off x="323528" y="0"/>
            <a:ext cx="2016224" cy="620688"/>
          </a:xfrm>
          <a:prstGeom prst="ellipseRibbon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מי אני</a:t>
            </a:r>
            <a:endParaRPr lang="he-IL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לבן 3"/>
          <p:cNvSpPr/>
          <p:nvPr/>
        </p:nvSpPr>
        <p:spPr>
          <a:xfrm>
            <a:off x="5076056" y="2348880"/>
            <a:ext cx="1008112" cy="792088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4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מַחְ</a:t>
            </a:r>
            <a:endParaRPr lang="he-IL" sz="4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" name="מלבן 5"/>
          <p:cNvSpPr/>
          <p:nvPr/>
        </p:nvSpPr>
        <p:spPr>
          <a:xfrm>
            <a:off x="3923928" y="2348880"/>
            <a:ext cx="1008112" cy="79208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4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שֵׁב</a:t>
            </a:r>
            <a:endParaRPr lang="he-IL" sz="4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" name="חץ שמאלה 7">
            <a:hlinkClick r:id="" action="ppaction://hlinkshowjump?jump=nextslide"/>
          </p:cNvPr>
          <p:cNvSpPr/>
          <p:nvPr/>
        </p:nvSpPr>
        <p:spPr>
          <a:xfrm>
            <a:off x="683568" y="6093296"/>
            <a:ext cx="2448272" cy="764704"/>
          </a:xfrm>
          <a:prstGeom prst="lef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המשך  </a:t>
            </a:r>
            <a:r>
              <a:rPr lang="ar-SA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اكمل</a:t>
            </a:r>
            <a:endParaRPr lang="he-IL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9" name="חץ ימינה 8">
            <a:hlinkClick r:id="" action="ppaction://hlinkshowjump?jump=previousslide"/>
          </p:cNvPr>
          <p:cNvSpPr/>
          <p:nvPr/>
        </p:nvSpPr>
        <p:spPr>
          <a:xfrm>
            <a:off x="7092280" y="5733256"/>
            <a:ext cx="1584176" cy="864096"/>
          </a:xfrm>
          <a:prstGeom prst="rightArrow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2290" name="AutoShape 2" descr="data:image/jpeg;base64,/9j/4AAQSkZJRgABAQAAAQABAAD/2wCEAAkGBxQSEBQUEhQUFhUVFhQUFxUYFBcWFRoXFxUYHRQWGBYYHCggGB0lGxUXITEhJSkrMC4uFx8zODMsNygtLisBCgoKDg0OGxAQGjAkHyYwLCwsLDQvLzQtLC02MjUtLCwsLiwsLC8vMTQsLCwsLCwsLCwsLCwsLSwsNCwsLCwsLP/AABEIANcA6wMBIgACEQEDEQH/xAAcAAABBAMBAAAAAAAAAAAAAAAAAQQFBgIDBwj/xABNEAACAQMCAgYFCAcFBQcFAAABAgMABBESIQUxBhMiQVFhMnGBkaEUI0JScpKxsgczYoKiwcIkQ1NzkxVjg6PRFjSzw9Lw8SVElNPh/8QAGgEBAAMBAQEAAAAAAAAAAAAAAAMEBQIBBv/EAC0RAAIBAwMDAwMDBQAAAAAAAAABAgMEEQUSITFBURNhcSJCgSNSoRRD0eHw/9oADAMBAAIRAxEAPwDuFLRRQCUtFJQBRRRQC0VWuO9KTFP8mt7d7m40LIyhljijViQrSytsucHAAJ7J2pj1/FJT2pLS2X6scb3En33KLn900BcqM1RzwGZs9dxC9fPMK0cC+zqkBHvrBeh1rnLiWU+M1xNL8Hcj4UBcLrisEYzJNEg8WkRR8TUVL054cvO+tT9mZH/KTUXb9GLKM5S0tlPj1KZ95GakVhUDZVHqAFAYS/pAsB/fM32IJ5PyRmso+nFo3oi6PqsLw/hDWeaQ0Bi/Ti0HP5UPXYXg/wDJpF6e2HfMy/bgnT80YpTSE0BknTzhpOPltuD+1Iq/mxT626T2UhxHd2rn9m4ib8GqMZB4D3CmlxwqCT04YX+1EjfiKAuEU6t6LKfUQfwrOuff9lbIejawr9hAn5cUJ0djQ5jkuo/JLucL9wuV+FAdBoqhra3SHMfELjH1ZEhlX4oG/ircnEuJIfTs5h4NHLA331Zx/DQF2oqox9Lbhf11hIfE280Uo90hjb3A1uTp9Zg4maW3PL5+CWJc/wCYy6P4qAtNJWMMquoZGDKRkMCCCPEEc6zoAopKWgCkpaSgCiiigCorjXSKC10iVjrbJSJEaSZ8cysSAsRvzxipU1TuiMQkV7tt5bl3fX3iIOwgjHgoQKcDvZj31Vu7pW8NzWcvB1GOWTPAukcV0zoiyxyIAzRTRNFIFbOlwrc1ODuPCpiqrH2+Mpp/uLOQS+ueWPqVPsgkP/zVqqalPfBSfc8awyn8ObVf8RP1ZLePP2bdG/8ANqXNQ/AE+dvn+veSfwRxx/0VMGpDwxNYmufcS6dzmVo4YhHgnGpHlkZMkLIqrgAHScelyPeKYm+4hLvm8I8FQQ/gqH416k30OXKK6s6cRWJrl4tb4n9TdHza5Ufmmz8K3RcBum3aJB9u4JPwU10qc32OHXpr7kdJNY1RU6Nzf7kepnb+kVtHRyX/ABI/+Z/6q69Cfg4/q6P7i6UhqltwCfudP9SdfwJrEcJuV5EH7N7cr+K0dCfgK7o/uLqaxqogXiDnN+7NFJ8ZlzWwcQu173/4lusn/gOtcunNdjtV6b+5FppDVaXpG6419R+8ZLc+wOrfjUhDxrUM9U5H1kZJF+DZPurnDJE0+hKGkNMl4xD3vo8pA0f5wM09DAjI3HiNxXh6FNOKy6beVvCNz7lNO6Ycd/7vIPrAJ95gv86AZdHJv9m3EcXKzudKKOSwXOMDH1Ulxy7n+1XSKod/aJPE8Ugyjgqe4+RB7iOYPlUr0H4w8iNbXBzc22FZuXWxn9TOPtAYbwZW8qAs9LSUUAtJRRQBURxrpNbWjKk8hDuCwRY5JX0jm5WNSQo+sdq1dLOMPbxRrAqtPPIsEIbOgMQzM7430oiOxA56cd9RPR+yeO6uTPL10zrblpOrEfY0uFVVHJQyueZ3JqndXcaC55fj+DqMciWfEb29QTwTQ28L7wq0Bmd0z2ZJG6xdOoYOkDIBG9NuiV+lrbC2u5Yo5rdmiYFwoZclo5EDblSjLvvuCOYNSXC9RtGiUlZYVaE7jKsg7Db9xGlt9iGo6M39ubZHjkjOpVMjFhrMmBr6wk51Z7jyrIq1Z101U7Pj2JUsdBv+j7iVvMbt0mjeeS6nMihgXEcbmK32znT1UaEHl2jVyqm/pBtE+RS3IAWe2UzQTAASLIu6qG5kOcIV7w2Kt6P2ctttkjw23FblvUU4LCIZLDKb0OOq3kc/Tur1vZ8qkC/BRU1K2AT4An3CofoSP/p9sfrxiT2yEsfzU/4w+m3mPhG/5TU54VnouuznwW3j9oiDn/xanM1FcCTAl85fywxL/TUnmtOivoRgXTzVkar26WKNnf0VBJ/6DzqvcG6UmWTTJHoVjhG3Iz3KSdsn8anry2WVdLjK5BI7jg5APiM91QPHuOS27YUWaIBhevuxCzbfRXTgDu3NSuUYrlEEacpvCLJmkzUN0a6QJeRsyjS8baJI9QbS2Mghl2ZSNww51Lk0i01lCcXF4Y34h1pQiEqHP0m5DzAxuaqF0L21cSu7SIDlsMWTHeCp9H14qe6Qcdit4pC0gQrsW06wrEZCkEgFiNwuckb4xVJsv0iaXUyTxzwswV8wmCZAdtQXJWQDO4BzT+ojB4Z3G1qVI7kjpySY8D6wDTiOeM+nH7VJHwzTLVttypCa9cEyJVHElZLBCMqxwfaKhbvg0WcmOMn6wUK33hv8ac29yUO3I8xTi5bIyORqPa08PlErnFrMeGQnyYrsksi+ILdYD7JQx9xFRsZkF1GAY10zIrGKPqzKGikZhINRGAFz68cqlX9Me2mHDxqvB5Tuw9S2gT8ZPjUV3ShGCaXJZ02vUqTcZPgtdR3G/wBWo8ZYfhIpP4VI1GcbP6geM34RSH+QrPNo2hqY8UhkDJc22PlEGSoOyyIf1kDn6rY2PcwU91OQ1YXdxoid/qIzfdUn+VAXPgPFUu7aK4jzolQOARgjPNT5g5Hsp/UH0Fteq4ZZJjBW2gyP2jGC3xJqdoApKWigKr06cxC1uiCY7actNgElYpIpImkwNyEMisfBQx7qa3nFI3khezlhlmfCaA+pWi9Jmcx5KBcEhiMZbTzYVc2Ga5vwicWmrh6BUuTcSiMacZgkkklW4G3aVY8r4a1C99ZWo0f7qWX09seX8EkH2H97ZQmQyXY1TuFAjtzNnq19FGEeDIuSxy409o8u93EE60zGwkDYUdZot2fCg6cBZC4wDyAp+ixW0ZJIUZBZ2OWZjsCx5sx/+K0f9oIxvom0j6XVNy8dPpfCs23dWtzGLa/J1OUI9WkMVuFv79IQcwWqR3MikEF5mdhAjqd10GNmKkA6tPhVn43OI7WdzySKVz+6hJ/Cq/GVHFLeaEqVu7eRXK76xFoeCQHvwHceph4U9/SFLp4TfHxtZ1+9Gyj4tX0NukqawRS6jPotB1dhap9W3gHujXNZdImxbSeYVPvsF/qp/BHpRVHJVUe4VFdKWxAB4yxD3OG/pqY8I7gf6on60kx/5rgfACn+aY8F/wC7xnxXV94k/wA6eE1r01iKPm60szfya5wzFI4zh5WCK3PTsS7479KKzYPMgDvrl/RKG2vek0izqrRR9csMb4YO0Wy68/rGPbffO48BiuscJYfLIc/Vmx9rC/06q4L+k3ovcWHEJpAriJ5GmimUHT221Y1D0WUkjHPaqN1J78GrYQSp7u7Ox8csLe14rALdEja4gnEsaKFU9U0ZikKrsDvIucb58qc3kxVCVxqOFUHkXchUH3iK5X+jDhN212t3cCXQ0cirJKTqcjT6OrcqNQ35b11TI623zy6+LPv7P8WmpqDaot/JWu4qVzFecHHv0mSqeLpZuxFvbtDET4mQI9xK37TM7ZPgor0Hxng1seHyQPHGLcQsNOAFVVU4YeBGMg+Wa4j+nrorLFfNeqpaGcJqYDISRVCENjkCFUgnvJqnWPHOJXca2Mc08qNhREGyNI7mbmEHmcAVQ6mx0OydDbsy8PtnO5MSgnzXsn8tS5aoTodamGwtkPMRgn1tliP4qlya26a+lZPlazXqSx5ZkWrdBJsR7RTQtSwv2h7q7ceCNSwzGT0qZ9HRquNXh8rPvmRR8ENO5T2qb9DxnLdxjU/6kkrn8RVO+f0o0tJX1yZZaiOMn5yEf5re5Qv9dS9QnGT/AGiLyjmz+88WPyms03DJWqL6XTaeH3XPeGRRjnlhpHxIp8Gphx2MyRxxj+8uLRMeRuIy3wBoDqtrCERUHJVVR7AB/Kt1JRQC0UlFAFU3pWdHFOGysBpYXdvq8JJERoxnzETgedXOo7jvB4ruBoZgdJIYFSVdWU5R0YbqwIyDUdan6lOUPKwep4ZUuOXebzQeUUaOo/akaQFseOIwAe7LeJrOK4qv9K+F3lnIlxNKlxAF6mSUR6JlXVmJ5gCVYAswLgD08kVla32e+tLSrdQtY0+66/5PntTlKNdt9H0HMdwbG9W5dZJLURyRhUXU1sZXVpHVFGp0YoM8yvdtsJTpl0mtbnhzrb3EMple3iCpIpY9ZcRqeznPJieVNoLqo3jdnE0loRFH1jXtp29C68LIHbtYz6MZpXtduZItWl/uxCSz7l+NVzprLiOH/NLexYZP5kVZDVO6fyfqlHfHcH3CMf11RNVjrh66YYx4Ig9yit5NYjYCkJraS4Pl5PLZpunZCkqAs8LiQKObLgiRB5lGYDzxVwHFoDCJutTqyusMSMY9XPPdjnnaqmTUVLwSHKlIogyyLJq0DUSGyTqxnOd6grW+95Rctbz0ouLRK8T4oZ7hWEbrGkZVCwAJLsC5K5yowiYyM7nOKa3ysUOjGtSrpnlrRgyZ8tSitxNYFqmhSUY7SrUuJTqb+5ceH8VhuIFkDLpcEFWIyCDh0YHvVgVI8QaiukkkMVu0cKxq9xmLKBQdBHzr5XwUnB8SvjVTj4TAucRISSSSyh2JPMlmyT7TWK8LgVw6xIrrnDKug78wdOMjyPhVaNk8rLL8tUTTSQ+zjlWJasS1Ylq0EjGbFLUgfcVrLViWrrBy2bbyXSSfAZ929L0LjxCfIRJ92FD+LGmHHH+bmx9R/wAtTXRkfMsfGWT+E6f6azb/AO1G1pC4m/glqr/FX/tJ8oo/i8ufwFWCqzxN83MnkI19ylv66zzZFVqiukM0i/J2gK9YkyyqG9EmNWbS3gCcDPnUgGqM4o+ZoR+zI3xQfzNAdW6N8bjvbZJ48gNkMh9JHU4eNvNWBFSdcu6PX/yC5Dn/ALtduiS+Ec7YWKXH1X2RvA6T411GgCilpKAKKWigNcsQYEMAQQQQRkEHmCDzFcz4/wBAZrdjJw/DxHc2jNgr49Q52x+w3sI5V1CkIrunUlTe6LI6tGFWO2ayjiFrxpQ/VyaopRzilUxyD91uY8xkVK28nWXlivhO7n923l/6103inCYblNFxDHKv1XRWHrGRtVJPRe2s+KWvydXTVFduVMrugC9Uo0q7HT+tPKrc71zg4yXJn0tMjSqqcZcLt/stZqkdNmzdRL4Ig/1ZwD+SruaoXSU6uJKPD5OPapd/wxVOCzJI0ajxBv2J2VcBT9YZ/iI/lWkmpDiMGIIW8iD7dx/OostWxTe5ZPmq0dssfBkTWJasS1RsjvCSe08ZJO2WkTxwObr5DJHmOXb4IordwSDNWBPnTOLisLHAlTV3qWCuPIo2CPdWct4ijJdB62FE1jLZ1snnCX8G2YtpOnGrBxnlnuz5VE8BOtWlEjuHdwNTEqVVtIZVzhQSpYYxs1bZmafsgFYj6THKsw71UHcA97Hu5c8heGACFMciCw9TEsB/FUUKkalTauxbrWtW3t1OosbnwvYelqwLViWrAtVuPgzJeUZFqwLVgWrAtXaRE2auJNmMj6xVfvOB/OrJ0YXFpGfrdY/35GYfBqqt82yjxdPgc/yq39H49Npbg90MX5BWRqD/AFEvY+i0dfot+4/qo3rf2iY/7wfCNB/KrdVC4heBDPI2cCSU4AyThyoAHeTgCqBrD1WqLunzdAfVjX+Jm/8ASKkbDozLIgee4lidhnqoerCJnkpLKS7DvJ28qYcU4LcW0hmJ+URYAYqmmZFX6RRdpBuSdOD5GpXRmlnBXjdUpS2pky8XWtaQnlLdwZH7MJMzD29Tj211WuZ9FPnuIWrKQ0aQXE+obgltEcZB+y8ldNqIsCUUtFAJRRRQBRRRQBVY4kA3FE8Y7R/+ZMn/AOv4VZ6qIOrjF0e5LW0QesyXDN8NNASxrnXEm1cUbylHuW1x+P410U1yV+MRrxGZnJOmS4U6QWwwYKoIH7IP/s1JSxvWSG4TdKSXg69NaB7ZU/YXHkQNqp8qlSQdiNjTiH9IUBUAjA5bh1/MtNLzj9tMcq6Bvtrn3Zq9bNxbT6fJk3sYzSazlezMS1YO3KsFlB5EH1HNa5G3FXuDLWUxjxa2GoS9WHwNMi6QxaPyHeynceRYd9YWzpoMltCrIDpDIFXU2cEKMdx2JOMYPPFSJamE1qgJddaMd2MbMuT4sq7MfMiqlxZ73uj1NrTdadvD0prK7PujZxO1ZYu1MwlfZVTSEBPM4KkkKNySfdnFbI8BQByAwPUBtTWCBQS2XYnbU5JYjwy24HltW8tUtrb+l16lXVdQd1JYTwjMtWstWLNWstVxLkx2/pM2atZasWatbPUiRE2MuNT6UyOaiRh+7G/8yK6VFHpVVH0QF9wxXMr3tOifW7P33Rf6q6g1YV+/1mfV6THFsn5yJXL+KydmNzuouYZH+z14JJ8hkH2V02ZsKx8AT7hXN4kDRBWAIZACDyII3Bqmnhmi1lYL4ktb0kqhcM4w9qVinJeEkKkxPaTJwqS+I7g/qz41cI5q16co1FmJ83WpzoyxL8GjgkUdhxHWBiG80wnfsxTliyYHJVkYkHGO3p+tXSK55xK2E8EkRJGtSAw5q3NHB7irAMD4gVbui3ETcWcEzY1vGuvHISDsyD7was+5p7JZXc17Gv6kMPqiVoooquXgopaKASlpKWgEqpcPcNf8Qb6skEf3bdG/rq2mqNFNJbXN6XtbplmuOtWSONZEKdRCg2VtecxnbTQFhNNbiwif04o2+1GrfiKjj0pgHpi4j/zLS5Qe9o8URdLbFjgXltnlpMyK2fDSxBoDN+jVof8A7eIfZQL+XFNJeh1of7th6ppfwL4+FTcNyj+g6N9lg34GthFAVSXoJbHkZB7Ij8WjJrRL0JCjsTuPDUD+KMv4VcDUR0is+tRBkZVwcEZU7EYI9teqTRy4xfVFfbopcAdmYfef+vXWo9HLwfSU+pkP4xrTq44cyE6V7X+6lKnP8P40shkXBY3SnHgZB78MPjXaqzXcjdvSf2ojH4VeD6GfUqn8Jf5Vpe3uF5xn7ko/BCKlf9quE3mGNW2tQD8MU94PfmSXAYOoAJZQcbk7HcjkM12rmqu5HKyoP7SsvIw2bQvrcL+fFZDURsjEeKlX/Kxq2S3SKpaRn54wN85IAHvNKY7dkErKhTl24wTnOMYxucjlU0b+qitPSreXlfkpzsRzSQeuNx8cU3a7T6yj1kD4Grwba1EfWKiqucZjDRnOcYwmDnO2K0HqDsTPj9rr2H8WRU0dTn3iivLRKb6SZSuHnrL6FQc4aE/xlz8I66eagrTg9u8yTRvqeLOw6sc1IAcKgJwCSMnvPjU6ao1qvqTc/JqW1H0aSp5zgY8ak020zeEUn5TVCQ1dOlcmmzm8wq/fdV/qqjBqiJw4hoMMgkICFGDEnAxjeprgN4WtoGY9oxRFvWUGfjTbolw5briAWUBo7eITaDurSO5WMkd+kK59enwpJ0NpJ8nk7JXIjzsHjHoMpPPs4zjkcirGnXNN3EqDfOEzK1eEvSjJLoyxQz1P/o1P9g57fKLzH/5Uu3vzVEhviziKH5yZvRjU5P2mx6KDvY7D4VcOD8N/2ddW8cTExXYaOROa/KY4jJ16j6JdY5NQ7yFPjmbUKsFKME+TjSYTxKTXBdaKKKomwLRRRQBRRRQBRRSGgCtc9sjjDqrDwZQw9xqmcT6UyzTmOykhjij1K9zKhkV5BzjhQMuoKfSfOAdhvWNrxriAxiThtx6mlgb4daPhQE7ddDOHyEl7K1JPf1CZ94GaanoFZD0Fmi/y7q4QfdEmPhWtekl2o+csC3+TcxP7utEdJcdMQEcNa3sTaWCkwCUBsbHMDOOeKAqHSe46uT5Pw65vHn6xIWZpke3id2ChXaVGLsM5KJuMbkHAMze2FzDahnvBI6aSzvDGsecgZwMEDJzzqg8JvIks445zJA4UFjIjxsJQdRkDOuC2vtA771dOEdOIHUR3TxZI09arK0L527QyTGT3huzvsx5UBJrY3aFtL27ZJO8bqfeGP4USS3g/uoCPFZmB9zRj8adR2LIv9nlwndG3zkWPBSCGUeGCQPCtL8QmQ4ltnPPtwusqe0Nokz5BTQEc9xMAdVrNuwJKtCw9wkz3+FZycZjWRTouE8QbWcjH2kQr8adNx2ADtOY/8yN4vzqBQvGLc7ieE/8AFT/rQDK341ZlWjkng57q7BfDYh8b0/zBNGEV4yoxp6uQbY5aSp2qmw8SikeXQ3WEyynSgMjfrGUdlQTyUVJ8L6OLJIZbi3iA0lUV1RnyWBLtgEL6IAGSdznHKgJ29sD1SrEB2WDYJO++TlsE5yc5pp1cvfE3sZCPzZ+FM+P8BtxbyMC9uVViJIpHjIONtlOG37iDVd6OTurPbXE/EjKFSZJIAJvm22IkRkbBVwRkcwRQF24XCwZ3ZSurQoBxns6t8A7elj2VIVVBeFDj5dfDw6/hLuB6zFGlFtxaZ20xcQ4VK/8AhyrNav7i7EfdoB304kxaY+tLEPc4b+iqUGq2cc4DxS8WKMRWaqsgkMy3LPHjQ6+h1YY+nnbw9oluEfovgXDXcj3Lbdg/NwA9/wA2pyw+2TQFA6LdJIrfiSMCXWZDbyaFZwpBLo2VBBx2sgbgNnursRjinjBIjljbtDIV0I7iOYNV7odYpIPlhRAXMiQIqhUgtw5VEjQbKzBQzHmSccgKl34PEWLIXiY7t1UhTJPeyDsknxIzXy2oVqVS4bjlNcZJ4J45H9lZRxDEUaRg8wiBQfXgVEcQsoeISKjr1kEBZshmCmfGkaGUgnQpfJG2XA5g4S6s4FkijnknkMpYIjyOUOAM6lXCkbgdrPMU4lWSR5bURmKHqMJMm2CdtKgbDGTsOWnzFS0J4WU+fIaNFkj2FxFH1jyWk7dUglYvJBNpLIokbtNG4VhhiSG04ODgW3NU7pDYGPh0aayzQy2jhzsSUuYznmceHPlVxrcoSc4cshlwxaKKKsHgUUlFABqj8e4y147W1sxEAYxzTIcNKw9K2gbu79co9EZA3zjPpDxlrpnt7ZmWFSY554/Td++2tz9fueT6G455K7eH2lukaqyomhQFQqUWNQNlj1AbDvbmeZ8gDh/D2tUOkQkAAYGqIIi+jGuzdkeoZOTzNZBOsIkngOAOyCEcKCN2YZzqPq2HtrZBa9YQ4Z1jByi51Bj3SMHB9i+3njGxDI55o0Y791Ln4jSPj5DmAzjigZgwPVIM4A1w6ydtR5dnw8efhW+SAswWGV8jBZtSuqr+8Dkkchnz9bi5viDo0NqPM41Kq/WOnPgcDvPqOEt7aAA6Qmdyx5Pk7ksRg55mgMZLWQA/OpgAkl4u7vyVcAe6o08LE6/OWtu6knGoAEr3MUMZxnwJp/Ha9YQwkkEQ3VchtXg5LgnT4DPn4VvuJJEXOVfuClSGY9wyDjPsHjQFck4BbxgKLV4tRwvUyFBnc7COQEcic4pBwhU9C44hF63kkHvnRxVgt+sB1yR5c7ZRgwVfqrq0nwye8+wDXNxFXJQ61QbSMVYDPegbGPWc/wD8Ar8azYHVcSVu8dbDDJkf8Mxn41sa3vOZWxm8OxJCT7cyVPXXEIBH2THJ9FUUq2TjYbZwPwqC4TbMZZUTsmQI7uoAVMlgdC8g2MAerJzjcDTPxG+jHY4fE/lHeqB/HCtRM3SPiGO3ZNAPEI12ceqJl/Cr0/C40BIaRAAST1rsABzJ6wsK0WVlIV1GQjJyquikhfo6tOnc8/LOO6gOeS8UjYiS5llJXcCaJ4kU+Kx6FXPmcnzqS6EWFrfPLdSXfVswWKGOG76qVYkJJaUI2csxyEYbADvO1vnSUSLGOrcsCx9JAqjvPpczgAd+/gaaX3BlcHrbSKTx2ib4uFoCQPRAkfNcQvVHjrhlH8cRPxqJ49wOe3haSXiEDxqMYubJXyScKMwspJJOAApJzTGx6O2MiCSGExZzvE8kDAg/7phTPiHR9nmjSG6uh1TCc9ZM9wgcAiEaJSckkk8+Q8wQBHcPliVXMsPyF2P9nNs0kU8xGTrW1UavDZgc53FdZ6MvO1nAboYnMaGUYA7eN8gbA+IHfXLbTpKba9klZrYXGmOK4hm1RL2c6JLe5IIVWBzobPsNWqH9KtkCUlEscgAJRU68Y7iHg1KR7vVQDs9Hry3dxZSwGB3eQQzq+YmdtTiORDuhYsdJG2djimC8Lksr23mlmaWW9aSCfA0xZWJpIOrQk6FQRuvMk6yTU1YdP+HTY03cSk7aZSYWz9mUKaacRn+VcThRCDHZp8odgc5lnR0hUEbECMyMfWtULqjRhTqT2rLXL/73O4ttpEtelF0O6hiJEVSQCVaRgmQTy9Ksru5KPAoxiSQofUIZHGPagpvxr9WgHMz22PZPGT8AT7KjekHHViuYIlilnlVZJ+qhXUw7JjTWSQIw3WP2mIHZrFtIOeEl5JZPBo6S3Zku1skOZJRaOV56YkuHeWU+ACxBc97Ooq8ZqA6LcKkQy3FyF+U3BBcKciONBiKBW7woySe9mY+FWCvpKUNkEiBvLClooqU8CqbxTi7Xs0lraOyxRNourlDghvpW0Lf4mPScegDgdo9m4mvP54TdcPJEsFwhUnNzErMj9okOZIclc5z2sczQF7sbgwyusQjCRZhSHGOrRTjYg5Bb0iSDnIp0eMda+maNljTTkL84GfYjVjB0jIOMbnny3pVl0peUDLw3IH+Iqsw8g6YZT681KW3GYfpJNETuSrdfHyAzhsSchyFAWiOaC4kMcTBQMa9JMbuSM6NGxO3MkeQ78SFwzJpSNgXI7KMowFGMsdOMKMj4CqrbaJdQSSGbUdWjOiTkB+ql37ueayh1QyO3zsJOgZbIUgA4UFsocEnYeNAWuANGN1LE7sykEk+JBx7hnAFM5LiK49PAiB5OuBIfW2xTPvI8OcXNxSViiEo6Nkt9Esox2SwyMHO+B3Y76lE4/GB21dABz06lwB+xk+8CgHtwqourUyjbGk5zn0VVTkEnkBitEEE2dbMhbGAhBGkeAYHGo7ZOO7bam3DY4ZiJeyG5qiPpZM97BT6ZB3zy5eJLm7MikJFJl23CuoYBRzc4wcD4nA9QGNxeyatAjbOxZ0IcKp8BsdRxsMefdg5/7UhjXGrTjYIQyuT4BWwWJrWJHt4yXQOB2mdXAYnvYq+BnyBPcBUBxHiHyjTIVYBZAETHaB16TkfWP4beOQFk1S3StpGuRWXbkqgqRk+AyST3k+oVYbGxkhXSrI+SWJKlWJPeWBPqG2wAFaeFRmIEyRuHbmwAcAZ2UaCT68jnnypzNxFCRGjjrG7jsyjvYq24x3Ajc486A0STPI+loz1aHtaSGDOMFV3wSBzO3PA8acXXFoo1LOxXHcwKEnuA1AZJNO4ogqhQMAbf+/E1pj7bavornT5nkX/ED2nvFAJYR9kvkMz4LMDkeSg+AH4k99R/H7rI6lfpDMnkp+j62/DPiK38UghRC7RoW5DA0sWPIal39vgDVWtI2y0QYl2ckuSSQulSzZO+2Qoz5eFAPbW6EaTPjK6wFA+k+lV0r62AX15rKwQop1EF2Ot2HIsfDyAAA8gKaTyq0gVf1cGUUdxcbMf3d19eqsri9SJGkkYKiAsxPIAUBV+k0Kz3rgO4j6uOOeMEhJXRmeNX8Qofl3kjwqRi4VHIgQqF0+gygKyeBUjl6uR5GucW/SSUyu6kFXkdwrDfDOSBkbjYjxq99GuOi5dYowElILHWRpAXGSmN5DvyGNueNsgb+Hxks8UyqXjOGBXKspHZdQfosPcQw7q13HEo+E67i0+T6X6tJbTUqamDYWSPT6DDWcjSQRjlirdFwGEtrlXrnwF1SYbYEkAL6KjJPIU7vOERTQSQsihJEKEKoGARzGBsRzHqripTjUjtksoJ4Kz0V4u/G5CXuGs2tzqS3hKmQhl0mZpJEIYYYqAqjGTnmK6JwLgMNoG6oMXchpJZHMkshAwC8jbnHcOQ7gK86i0uLC7wp03Ns2pGx2WHd643GQR5kcxXo3o7xZLu1huE2WVFfHepPpKfMHI9leQpQprEVg9bbJGiloqQ8EpaSigCjFLSUBB8Z6IWV0S01vGXP94o0S+yRMN8aq1/+jHGTaXTr4JOvXJ94aX95NdFooDjF/0av4f1tqJkH04HEo9sbhX9ymm1hx4o3VpPJGw5wyZDDyMUwyB6gK7jTLifCoLhNE8Ucq+DoGHx5UBzBOJZOZIY2O/biJhf7u6sfWQKcPdROjKJmjLAjE8ewyP8SM6PjU9f/o3gOTbSzW554DdbF/py5wPJStQN30T4hBuqw3SjvjYwy9/93JlfD+8oB69uzDU0YcfWjKyr6xyY+wVosZyskhSV1YlRhjklQowNMgzjJPLzqAe9WFvnkltXyAS6vDknuEg7D+xiKmY+IyMu7pKvhIit7mXHvINAPrm+kdsTMuhFDjSukE5OS25zjAxyG+fCsujlzEGZ5ToOt9AZWUYJ3YsRgEnIxzA9dMbeSISB3ilXH0Uk62LnkdkgNzA2AxTtGDu3VSRvqZm0EmOQajkjS3PfxxQFqluVCa85Hdpwck8gPEk7VhDaggmQKzPjUCMgeCDPcPjue+qfcxaXQsjxkMTqAKgHScEuhx8akIOITD0Jg4/bVXHvXSfeTQEzcWKnsIWTPpFGKgL4BeWTuOW25rYIJUACSKQO507vtJjHuNQ3CuOsIwZYiS3aLI4JJP7LacY5YBOwrZf8ZWUGOPUMjMmVKkKc4Xf62DuO4HxoBjccTMxZ2GBGSqgEkHYEuNgTqyMbcvWa0zsYIydhPOfXpAGP4V97HzrbYwZd3bAjQ6s9xYKASfJce/1VB3N8ZZGkPI7KPBB6PtO7H147qAdQEKAByAwKedFuDfL5VnlGbOJvmlPKeVTjrCO+ND6P1mGeQGYzhHDG4hOYFJWCPHymQbHcZECHuZhzI9FT4kV1u3gVFVEAVVAVVAwAAMAADkAKA8nX1i1vdTwsMGKWRPYGOk+1cH21IWRIIKkqykMrDmrDkQa6L+mboYxf/aFupbshblFGThfRmAG5wNm8gD3Guc2LA4I3B76A7N0U4v8AKrZXOA6kxyAcg64z7CCGHkwqdSuefo3lxNMnc6JIB+0pKsfcyD92r+86oMuwUeJIH40Ay6QdG4b1QJAVdc6JV9Nc8x+0vip2Pr3rH9FVu8EFzbSaSbe7kQFc6SJEjlBGeX63OO7zrODjJMqroAjOrtlsMAqklyuMBdsc87j1U+6BJqgkuMEfK5pLhRn+7IVIW8sxxo2P2qAs1FFJQBRS0UAlFLRQCUUUUAUUUUAUUUUBjNEGBVgGB5ggEH1g1WL/APR/ZSEtHG1u5Oddu5i38Sg+bY+tTVpooDnl10KvYt4LiKcfUnUxSf6sQKn7g9dRF60sQxeWkyLnGrQLiL16o86R5sFrrVFAcr4beI4zb3DYHMJIJFB8Cj6tPqGKdkud3jhk/aTVBJ+Jyf3hVw4t0Us7k6preMv/AIgHVyj1Sphx76gbjoJIm9peSqP8O4UXCff7Mg9rGgIgOiAANJDgYxMmpAP8xDj3sazitpXbUvVFWUL1iSal5k6sY32J2+NbJoL+D9badauca7aQPt4mKTSw9Q1e2o6HiFjJJpJEMx5qddrP/QzD3igNnSi+CKttH4Av5L9FfWx3PkP2qr9tDLczLbW361xkuRlYo84aVvwUd59tRvWuXKKGlnkmkRFJJd5NZGCT3ADc9wWux9COi62MBBIeeUhp5frNjZV8EUbAes8yaAkuAcGjs7dIIgdKDdju7sd3kc97McknzqRoooANc26V/otSR2msWWCRjloWBNu58RjeJj3kZHl310migOJ8Ctrjh1yz3ttMidU0fWRIbiMkuhzmIEgYU8wKl7jjNi8jSLdEMwGV6tnbYYGlCuoerl5c66rik0jOcDPjQHOeHcIkvTpEcsVo2OulmGie4QHPUpHgGKI/SJAJGwG+a6MqgAADAGwA5ADkKXFLQCUUUUAUUUUAUUUUAUUtFAFJRRQBRS0UAlFFFAFFFFAFFFFAFNr/AIdFOmieOOVfquiuPcwpKKAieB9CrKzmaa2gWN2GnILEAHmEViQmds4xnFWCiigCiiigCloooBKKKKAKKKKAKKKKA//Z"/>
          <p:cNvSpPr>
            <a:spLocks noChangeAspect="1" noChangeArrowheads="1"/>
          </p:cNvSpPr>
          <p:nvPr/>
        </p:nvSpPr>
        <p:spPr bwMode="auto">
          <a:xfrm>
            <a:off x="-61913" y="-136525"/>
            <a:ext cx="304801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e-IL"/>
          </a:p>
        </p:txBody>
      </p:sp>
      <p:sp>
        <p:nvSpPr>
          <p:cNvPr id="12292" name="AutoShape 4" descr="data:image/jpeg;base64,/9j/4AAQSkZJRgABAQAAAQABAAD/2wCEAAkGBxQSEhQUExQWFRUWFR0XGBgYGB0gHBgdHhgcGh0YGxwaICggGB8mHBoeITEiJSkrLi4uHx8zODQsNygtLisBCgoKDg0OGxAQGy4kICQsLywtNDcwLCwtLCw0LywsLCwsLDcsNCwvLCwsLCwsLi0sLCwsLCwsLCwsLCwsLCwsLP/AABEIANAA8gMBEQACEQEDEQH/xAAcAAABBQEBAQAAAAAAAAAAAAAAAgMEBQYBBwj/xABMEAACAQMCAwQGBQgHBwMFAQABAgMABBESIQUxUQYTQWEHIjJxgZEUM1JyoSNCYoKSk7HBFVNzorLR8CQ0Q2ODwtIWVOFEZLPT8TX/xAAbAQEAAgMBAQAAAAAAAAAAAAAAAwQBAgUGB//EADwRAAIBAgMECAUCBAYDAQAAAAABAgMRBCExBRJBURNhcYGRsdHwIjKhweEGFCNCUvEVM0NTYnIWgsI0/9oADAMBAAIRAxEAPwD3GgCgECQdaA7rHUUBxZQfGgBZAaA6JB1oDoNAdoAoAoAoBLvigDWOooDjSAeNABkFAdLjrQGe4325sbV+7knBk/q41aRx7xGDp+OKAph6U7Yna2vSOvcY/Atn8K13lzNt18iVwj0ncOuCF74wsWKgToU3HNdR9TPlnNbGpsVOdxyoDtAFAI7wZxQHdY6igOCUZxmgASCgO94OooDoNAdoAoAoDjDIoBpojQB3R60Bwwn/AF4bAePuoDvdUAd0etAOIuBQCqAKAKAKAQ6ZOaAQIjQAYT1oDixGgPMu1/aaS4nltbZzHBEdE0yNh5H/ADokI3QLnDMN87eFaTlY3hG5UW0SRqVjQID069c8z86hcrkyjYVWDJAvLUKxkCB1baaIjKyr1wdtajkfEeqfAjN+Bhot+AcabhhjZHaTh0hGtCS30cNjEsRO/d/aTwzkeNSQnfJkc4cUewKwIBByDuCPGpSI7QDJhOOdAHdmgONCffyoBXdUBzuj1oBcaYoBdAFAFAFAFAFAFAFAFAFAFAFAFAJZwOZA99ARJ+LwJ7c8S/ekUfxNARv/AFNZf+7tv3yf+VAPR8dtW5XMB90qf50Bh+0/pJZZJIbCJJTHlXnd8Rh8eygUEyEZ33AB2rVySNlFsw3ABMLeIC3kOUDMxeP12b1mbd8nJJO+9QytfUmjktCwaaQe1byj3aG/BGJ/CtcuZm4iLiUbHGrSx/NcFG/ZcA1mzF0S6wZGuHYVnt3AKSKzoDywdpI/dlgw8mI5LR8zHUaT0f8AaE2rrw65PqcrOY8mXwt3Pg6jZftDbmN54S3kQSjus9Krc1CgCgCgCgCgCgCgCgCgCgCgCgCgCgCgCgCgM52z7QNbIsVuoku5yVgQ8h9qV+iINz12HjQGdj7NyOAbm/vZmwNWmYxJnxKpCFwPeTQAvYix5tbiQ88yu8h+cjGgJEfZSxXlZ237lP8AKgHzwC1PO2g/dJ/lQDLdlrI87O2P/RT/AMaA8/FmsMk8SqECXEuFXkqtIXQAeA7tl2qGepNDQtuzj5toh9he7OesZMZ/w1FLUkjoWVamRu4gWRSrqrqeYYAg/A1kFW3Z9V3t3aH9H2o/2GPqj7hWtt7ma7vIpLmRjcpFO4j0KXVoHyWJyudxqTAO67+1zOK2Wl0avXML24lmH0aRo3jfIErIdZIGQNIZQHwCQ4xyxjxrKVsw88jQcF7TcSsQFLLfwqMaZDomHksm4b9bJrdVFxNHTfA33Zrt7aXjd0C0M/8AUTDS5+7+bINvzSdulSJ3I2rGpoAoAoAoAoAoAoAoAoAoAoAoAoAoAoCLxXiEdtDJPK2mONC7HyAzsPE+AHiaAxXAbWR3e8uRi4nAwv8AUxA5SAdMZ1NjmxPQUBd0BST9rLRSR3pchip7qOSTBHMExqwBoATtTAeQm+MEg/xKKAX/AOo4ekn7tqAaftZbjn3/AMLeY/4UNAZDtHxCGS4WWFnxKoRw0UiYdfZb10HtL6p3/NTrUc1xN4PgI4Jc6JWiY7SflE+8AA6j4AN55fpUMllcmTzsX9aGxDv78R+qo1yEZCA42+0x/NXz+QJrKVzDZXNAz7zOW/RXKoPLSDlv1ifhyrbsMW5jc/C4XXQY1AzkaRpKnqpXBB8xWbsWRF4PwNGllWZjOI9JRZNOAGU+scAZbIYA+A896zKTtkYUc8yyn4Q8e9u5/spSSp+65y6H9oeVa73MzbkQWWK5BSWMrInNG2eM+DKw/BlOP4VnOOaMZSyZuPRr2hl7xrG5cysqd5byt7UkYIVkc+LoSN+bA58DU8ZXRDKNmeh1sahQBQBQBQBQBQGQ4p26jtuIizmTRG0aET6vVV3ZwqOMeqp0EBs8+fUYur2NXJJ24mvrJsFAFAFAFAFAYjtfN9Ku4bIfVQhbq56EhvyER97gyEdEHWgLOgM12t4kf92RipddUrg4McfLAPMM+CAfABzkECgMNa2SsWkXVGrgBY0YoulRhSwXHrEfIYHhXbwmzoOClVWbPL4/bFVVXCi7JZXyd2STYoeYJ97Mf4mr37Oh/QjlvaOKf+oxqG1gbOkI2OeCDj377ViOHw0tIxfgZni8bH5pyXihwcOj8Fx7iR/A1n9pQ/oRqto4pf6jG5+FI4ILSgHmBLJ7+RYjnUUtnYeX8v1ZPDbGLj/NfuXoRQpP5KQkSJhkkGxbHKRfDIOzD8MMM+dxeGlh6m69OHWewwGNhi6W+teK5P3oXEHH/wAmwkAE64GjkJCThWT9Enn4rvnlk093Mv7wq3i05JOp2OXb7R/kPADwFDKHaAKARwsf7TN/Yw/456PQLUua0MldxfhvegMhCTJnu3/ijfaQ+I+I3ArZOxhq432MkM3E7EgaSiXDSL9nCd0V8/XYfLNTU1myKo7pHtFSkQUAUAUAUAUAUB4521Kz8TulKho1higbzYBpCMe6YfEVSxUrNW1OXtGdpRtqsx/sx2sn4eyQ3RaWzOFSUg95bZOkLJ9uPo3MDrtUtGtvZPUsYbFdJ8MtT1rvB1qwXDiyjzoAWQf68fdQB3goDk0yqrOxwqgsSfAAZJoDBdkdUkb3UgIkvJDPg81Q+rCnwiC/EmgLe7uFiR5HOFRSzHoAMk/IUB5rxF2k2fZ7hzJIOiDGU9wGiP3EmreCo9LWSeizZz9p4noMO2tXku/0Q5XpzwwxeKxhlfuWkhQYlbKhB+iS5GsnIGlQx3GedUcTjaVO8JZ816nVwOzMRWSqwe6uD9PUrOD3kNxgrC0TKNS6k0nTyyrDYr4EVjD4ihWdoqzXd4G2LwmKwyvJ70Xrq13rnyZeiI9D8jVxzijlqlJvQhywXDMdDIi8hlGYk43z6wA9wz76inKd/hkkuy780WaUKSSUoyb452XdkxJtHlXTIpWRTs6cs/aXPLbmp8xuMEx1aca9Pcq/TzXoS0K08NVVShe3J/VP7PyeRCeNiypKpSVTqjcA6T+khPLzQ/iN681iMNOhKzzXM9ng8bTxUN6OT4riixs7/LaJBpk8PsuOqH+KnceY3NVovJk6sGQoB3g6byv1fSPcoA/xaqxIIsK1MndJ6H5fj7qzYXJHos4YGuLy/wAELIRDDnO6rjvJF6KzgDz0E+NWYKyK03dnpHejP8/CtzUBIKAO8FAKVgeVAdoAoAoDw4SEz3bndje3Gf1ZmQfJVUfCudiP8wins1V/4jlZ8OVh1nBXSygqQRjfkeY58q0UrHRp4eEIKKWisbj0XXrTWOhyS1tK9sSc7hMFDnOfq2WulCW9FMqyVm0a3uOmPl8P5Vsaiu68/wAKAO586Ay3pGlP0RbVfavJlt/cjZaU/ulce8igJCIAAAMADAHQDkKAou103qRw/wBY+o7/AJkeGPvBfQpHRjQGNV9ckj+APdr7lzk/tlh8BXf2XS3aTnz8keS27iN+sqa0ivq/xYfht2ldIkOHkcIp+zk7tjx0jLY8cVbxNXoqTmjnYHD/ALivGm9OPYsyR6a7hLKPhtusZNsJCzgE5YRldicjUxDud+ZOa8s227s96kkrIsO2nbewkhto7WWOWR5ozEqA/klyAxI/4fqErpODvy2NT4V/xo9pVxyvhp9jfhmQ+GW0tzKsEIUEgszsCViXOC5GdyScBcjPuBI7OMrKhHm3oea2bh5YqbvlFa+i95Fdwvhhv+KT2trcSJDaqyzTHBZ21kEIoARRqyASDspO+RXGeLrN33j0kdn4ZK24i249YGzmWBpBJqi1I5GGZQ2lgwG2QSNwBnVyGK6uBr9MnGWq+pwdqYT9s1Upr4Xl2f3Ky6AkVkdQVbcjfn9ob7EeBHKr0qEZq0s0cmni503vQyZUXNsygq4M0XPI+sTG4OBu+PBl9blsedcTFbKlD4qOa5cfyenwO3adT4K/wvnwfp5dgu0upAMxuJ05YY4ceWobEjlhgD1NcdrOzyPQKV1dZoem48iKSySI+NlZDjPhl1ynPz2G9N0zvIsbPjNpHGq/SoDgbnvUyTzJxnxOTWjjJ8DKkuZ1+01v+YzSnpEjN/expHxIpuMbyEcFeTiV2bOVvosRTvSoJMk4GzKrg6UIz6wGTgnGRuJoRWpFOT0PZbSyWNFRAERAAqgbKByAqUjFmDpQCu68/wAKA53PnQC0TGfOgF0AUAUB4j2gZIr2Xu2V4bstcW7KRpdvZmjB5FhINX69U8RC9pIs4aqmrIrEv3lLdxHNKoCZMcTEIdfrhsDOQv5oydsYrSNCTV7Ekq0Uz0v0RW5FgZjt9JnknA6KSET5pGp+NXYR3YpFSbvJs21bGoUAUBhuPN33F4k/NtbRpf8AqTv3Y28kjff9LzNAWlAYntXfYlmYb9zGEA/TI1kD36kHwrMU27I1lJRTk9EU9rDoRUznSMZ69Sfed69bTgqcVFcD57WqurNzlq3cm8KvEgubeaQhUjlGonkoZWj1E+ABcEnkAM+FVdoxcsO7dR0NjTUMWr8bo2XaGbhPFYxbTXEL6mzGVkAYN1jY7McdMgivOuLSu0eyU4t2TPOeNdgrHhtxAkcskk5zJiRl9VAGA9VQMljk5/QNXdnQUqyb4eZzNs1XDDOK4/RcfTvPQPRdAMXUn5xkWP8AVWMOPxkas7Tlevbkka7EilhU+bfp9jxq5ub/ALPcSmcJlZGYAupMc6FtQORj1vccg5z58865fQzXl5InEL0CMyqUgjAKgRKMswUknBd1OTud/DFdLZcW61+o4u3ZJYZLm19yxr0B48KGSuvbBGmibLIzh0yhwS2nWpbwbARsBsjeuNtanFqM7cbe/A9JsCtJSlSvla66uH1uWNj2eu3t4ZkaOfvIkcqcxuNSgkZ9ZWOT+jXCdNcD1CnzIs1vcJ9ZaXC+6PvPxhLVruM230RY77UWCRTMynBHdMuD0JfSAfImm4zO+i59H8LtxeAzL3YW2meJQ2TqJRGD42HqsdgT4b1JGNiOUrntdbGoUAUAUAUAUAUBQduOJm3s5ChxJJiKP7z+qD8BlvhUdWe7FsgxFTo6bkYXsxwyCTVwy5TvIZB30BPtI6gB9Lc1b88EdW61XwtTeW6yls3E76cXqZzh1zdwSPZd6YPormEsgXXLvqSQ6wwUMhU7DJJJz4VJWrOnkkegwuHjVu5M9A9El2RBPaMSTazHSSBkxy5lUnAA9ouu23q/CpKU9+KZDXp9HUcTeVIQhQBQGDgy3FOIt4KttEPhG0h//KKAuBQHlvF5u8K53766Z/1UZpEPyjQVbwMN6vFd/gUNqVOjwk3zVvHLyHq9OeEIdwoklWNt1Ve8weTHVhcjxC4Jx1KnwqvNKVRReiV+3+3oXKUnToucdW92/JWu/HTsvzJcsYYFWAYHYgjIPvB51O0mrMqxlKDunZjNtZRx5McaITsSqgZxyG3hWkKUIfKkiSriKtX55N9ruWPZ/tFcWkkvdRI0b4z3jkesuRqUKDsRgb49kVzsVgpV6m8suGfE7WA2lTwlHcl8TvfLh2v0NFb+kSZT+VtUYf8AKl9b3BZFAP7QqrPZdVL4WmX6e3cPJ2kmvr78DNcQ4097I07o0e5RI25oik4z4Ek5YkbbgZIANdDZ9Doqeer1OPtjFdPWSi/hSy7+P27hir5yBXKsam2hGvGwY2+zMn95tB/BzVHaMb4d9VvM6mxpWxcetPyv9jddkD/scI+yCn7Lsv8AKvOHtC4oDDXaYubof84H5wxn+NAN8Nk0cT4c/LMksR8w8LYH7SigPYqAKAKAKAKAKAKAzPb/AITLcW6mBdUsMolVCca8Aqy58DpY4qKtDfhYrYuj0tNxRnOz9nPc30E5tZLaKHU57wYLExmMKo5n2sk+VV6NGSnvMpYPCzhU32rFd6UuH9zfQ3CjAuI+7c/8yL1kJ8yhYfqCpMTG8b8j0eCnae7zIfBoLp7s/RZzAktuO/cKrMAj+oE1AgM2thnBwAfECuTi9prA0N6123ZLz8CfGUt+cX1Gu7NXlxbXos552uIpoWlgkkx3itGVEkbFQA4wwYHmNxU+xtqPHU5OStKLztpnoUKtPcZuK7BEFAYDhDZveKH/AO6QfK2iFAW11LoR2+ypb5DNAeYacfRVPMQsfiBGp/xGujstfx32PzRxdvO2GX/ZeTJFehPHkC8jDyKFYpMillbGQVJwykfnLnGRsR6p2qvUSlNJO0lmuzj2rn3FyhJwptyV4N2a4p8H1PW3B5ocS4l5NECftK40/HVgj5HHnWVKotY+DMOnQek/FO/0uvIehRhkuRk+A5KOg6nzqSKerIqjj8sVkvF++R2dyFJVS58FBAz8TsKzJtK6VzWnGMpWk7LmR7G8ZyQ0ZTng5BVsHBwR59Rv4ZqOnVcnZqxNXw8aavGV/o1fNe/EmVMVRXKsam2gmsmCPxD6snoVb9lw38qrYxXoT7C7s2VsVT7TcdjT/soHSaYfKeTH4V5Y94XdAYzjC4u5v0ljb+6V/wCygKXjcgj+jTk4EF3BKT5d4FOfLDGgPcqAKAKAKAKAKAKAZvLlYo3kc4VFLMegAyT8hRuxhuyuzHejDtDLcQmK5JM6APlubxvurbdDlT7hUFCpvLPUrYWv0kWuKH/Stw/veGzOMa7fFwmese7D4pqX41NJbysXIS3ZKS4GD7L8ZMLrKqmWOUJEVUjUMsTG66iFIy5BBI5gg7YPltrYJYilruuF31dd+PA61ZXSqLT3Y1Pa15YXtb2GNZZIHZO5ZiplWZQpRCAfX1BTyxgGuV+nMbHD1pwno1rwVuL6rN/Qp147yQ7edsr62Qz3NjEsC4MgjuNUsak4LYKBXx0Br02H27hK9ZUYN3emWT99aIJUpJXZH7RekkPmHhmJpDs05H5GHIznP/FfHJRt15EV6Ghhp1naOnM52Mx1LCxvN58FxfvmQvR9a939JBdpGaRZHdjku7L6zHpkjlW+Moxo1FCPIi2Zi54qi6kub8Mi+7RSabS5bpBIf7hqodEwd8MTRDpHJ/iirp7K/wA59n3RxNv/AP5o/wDZeTO13zyBGvrXvF2Yo6nKOOanrjxHgR4ioqlPfWTs+D5E9Ct0cs1dPVc170fArbPjjAETxlWRirFMspI8cD1hnnyOxFQ08RK3xx0yyz+mpdrYCLadGV01dXyfjp5Zk7+mYce0f2Hz8tNSdPDhfwfoQfsq2jS8V6kQ37yypGoKISdRPtkAE7Y9gHYZ57+HOtJTnOSisk/H8efYTLDQo05Tk7yXgm/Py7S3VQAABgAYAHIDpVlJJWRzm23di+VNRoJoYCsmCNxL6qT7jfwNQ11elJdT8ixhJbteD/5LzNv2OfMMg6Tv+IVv+6vJn0IvaAyfaRMXWftQL/cd8/4xQGU4+pudVomACoMrkZ0AnKqoyMuSM+Q38RVrC4WVeXJI5+0NoQwcE2rt6L7m07OdvpIikPEQgUkKl0myE8gJlP1RP2gdPurOJwc6ObzXM1wO1KOK+FZS5enM9IqodIKAKAKAKAKAqe1fDGubOeBGCvJGVUnlnofI8vjWs1eLRpUi5RaRmexvBblbo3FxCtsqQ9yEDhy5JUlsryX1dgd96r0KLg22UcFhZUW2xz0pyj6Pb95/uxvIvpPQxZb2uq95oz5VnGKq8PNUfms7dp042urlPJ2Qs1R3+kSpGx7wFZVCRjOsd3hcaVO4zqHLwrxMdpbQk1TUE3o1Zty4Z58eNrF7etG29kWdjc969mZMMe4kmBxjLfkkD6fzSUlbbw1EVTr4WVGNVQ/qUddFm2r8bNLPjY1Ur2M32lh7+6nWUa0QqiI3she7V8lScZLM3rY5ADwr6J+j9n4WOAVSUU5tu7au+VjyX6hxWKhXjCnJqNuGWeZH7kRJyVEUctgAPd4V7JTpwjySPMOjWqz4yb72WXo+4isz3YUEBTFjIxqBVsOP0TjY+OK8/ja0atXejpax7TZOFnhsPuVNW79hf9qFzZ3I6wOPmpFVDpGI4l9ZEfvr8wD/ANtdHZb/AI/c/scbbqvhf/Zfc5XoTxwVhuxsldlRxjhrLJrUqokxrLbhCBs5A55GBzGMDwqhVm4S3lo9XyfP3Y7WFSlS3Hdyjor5tcuqzz46sXD2fkYnMv5PbDIAGfIzzJIUefM58PHb427OWXNavzIniIxheMPi5N5LybfVw6+DlnwkLNrQuyqhX1m1DUSORO+wHXx25Gtqaiqm8m2ku3Pq8DStUrTo7k4pNu+Ss7Ln23y4/QtDERv/AP3w/wA+VWOkV7FHoZWuBiOM/wCv/mnSK9h0UrXDuT0/EU6SJjoZCWQjntWyknoayg46ke8XMbjqjD8DWJq8WuozSdpxfWjVdg2ylx5zqw9xtof55ryB9GNPQGU7XbXNsfAwzA+8NAR+BagM5HD3U0pbYTOGU+G0appJ5A5XIB5528a6+zcRCCcJOzbPN7dwdWrKNWCukrPq1ZMlttSlWXKsMEHkc+B/yrrOUGrM81GFSElKOTRovRz2hEWqwuZQGQj6MXb1njYHEeT7TIVI64x0rzWJpKlUcVpwPe4DEOvQjOWuj7T0ES/Kq5cDvhQClcGgFUAUAUBxhmgMx6QuGPNZP3ekvEyzhXxpfum1lGzsAQCOmedazjvRceaaCMhwi9s5Ujnj4bKJHTUoFqPHf1ZGAiAPMHUM8/GvCV3jacnTliI2Tt83/wAr4u6zLa3XnukqCWWIBmgKyRu8hiXDnuJG37rT7TIQhKjoQoOVzHOpGrdKaakkt55fGllvX4NXSfe7WZlJrgQe1HGuHPG0yXIacoERIHBllO/dxGPBPtHG6gjJ5Ve2PW2xhqvR04tRbzusu1P0eZXxWHw9dLpEnYvezfo3iEcUl8XuZ9KswkbMaPjdVQAAgHbfP8q9tOpKfzO5Xp0adP5IpDlwgj4vOo2EtlC4/wCnJKh+QZfmK0JB3tFEz2lyqglmgkCgcyShwB8aA84mkkutEkGgLGxbS5OpjpZSjac91z8cnOMgYxU2HrOjUU0VsXho4mk6bdrivpun61HiPiWGV9+tcrj3kHyrvUtoUZ6u3b66Hk6+x8TS0W8ur01H4pVcZUhgfEHI+Yq4mpLJnNcZQlaSsx6SZjkjTqKkAkbcsbjO9R9FlYnVdXu0VFoDnS9oFJ9pl0GM/pbkMfdpz/Gq0aMW7Sp28Le+4u1MTNR3oVrrk773Zpb62LgynoAOmBirSppI58q0m7ne/O3l/mD/ACp0aCry4nO9O3hjltyrPRow6srh3x8sdMCnRodNIS7k862jFR0NZ1HLUbcbH3Vl6GsdTQ+j6TKP5pC3zjx/KvHH0gvuKcUWAKCC8j5CRrjU+OfPZVGRljgDI6gHWUlFXZmMXJ2RQ3nDZLlke4k0FNWmOHYLqAyC7DU525jQPKqc8VJ/KWo4dcRjiXZ0SRukc0kZYEHJEinIx6yyZyPcQfOtY4qaeeZs8PHhkZzg11OJTasjSyqWxp059UjOSxA5MjBiRlWGdxXap7bw+Hob+KbSWjzd+r6HldobEqzqqWHtnqnlZ8zVRdjPpCyG60guirGq4JiKlismrHtZbkNsbZbO3iNr/qxVsTCeFi1GOt9Zc8uX17Ds7N2bLDUXGo7t55aLsGuyXpLQ2cKOs11eqCjpCufZZlV3kbCLqUAk58c43r1TnFK7yJlFvJFmO1PEW3FlboPsvdEt8SsRWonioEnQTJNh6QFjYJf272eo4EpYSQZzsDKoGgnP56jx3qSFWM9GaSpyjqbkHPKpDQ7QBQBQCJ4g6srDKsCpHUEYIoDyiK4vOHXS8MQRTx91rtpJnMZ7sHT3RKqwkZNuQBxg+7ye2tkYWLeJk5K7zsr589Vbr6yxSqS+Ub7URXMYW5a7VL3aK2gh+rYu6gxkONU2TglvVA0g4GDnn7NjRrz/AGtOk5U27yctep5ZRtyzbu8zed18TeZvuzPZG2s0TEUbTgZecoveSOclnLYzuxJ57cq93GKikloioaCsgxfa38nxKwkxtLFcW5PniOZR8e7agJ9AVvE+AW9wdUkY18u8UlHH66ENjyzigKiXsnIv1V03PlNGHx5AoUb4kmgKu97Ky5YtbxSbbNFJpkb9oJp/bNbRnKOcXY0nThNWmk+3Mr5uFSIMlL2Py0d7j36RJ/GrMcdXj/N5FKeysJL+TwuiJM+jY3SIek0WD8QWSpltOv1eH5Kz2Fhevx/AqIyN7M9s/uBH8HapFtWpxivqRS2BRek39B4wz9IT+sw/7TW3+LP+j6/gj/8AHo/7n0/Iru5vEQ/vG/8ACs/4t/w+v4Mf+Pr/AHPp+RmR2X2pbdPexP8AErWHtaXCP1Nl+n4cZvwFW6O/syiT+xgdv8LNUT2pWeiXvvJo7Bwy1cn3r0JP9ATMDlJyuM6pJEhQe/SRIP2TUE8bXnrLwyLdLZeFp5qF+3M0fZzhY4dbyvI2oHDaULMFUKFWJGb1pMnONhksAAKqN2OgO2cLZMsmO9kA1Y3CjwjU/ZXPxOT41y6tVzfUX6cFBGe7Z3EyMmlmWMj80kZbxBI8sY+NRHpdi0qE4y3knK/HPLq7yh4PxNreTWPWB2YZ9r49c75/zodbGYSOJpbjyto+X4Li1vUmvEnhLQXOgoCy64nGNwyhlOrA2II5DOdhUdelDEUXRqaa5ZP33HmsZsarQj0qkmlr/b8l3xK7cKBd3eFbI0wxmPWOhIZ3A+6y1Hgf0/Sc96jTcmubTt5LxucOviKVFLppWv762R7PjFpEVgiAROQKKAgJ/H44ruPZWKdN1Wu7j77ystq4ZVFST7+HvuL6uWdMbuIFkRkdQyMCGU8iDzBrKdndBq4j0W8XZHuOGSsS1oQYCebQNgopPiUyFz5geFdWnPeimc+cd2TR6HW5oFAFAFAVfaDs9bX0fd3UKyqNxnmpO2VYYKn3GgPCrzg68KvZU0gG2nju4nx6zwa8kE7ltK94h6lagk3Gos8mW6aU6MlbNZn0QjAgEbg7g1OVDtAZL0lW7/R4Z41ZmtbqKcqilmKZMcgAG59SRjt0oCv4T2qs7naG4jZvsE6X22PqPhvwoC5oDlAFAdoAzQEaewif24o2+8in+IoCMeAWv/toP3Sf5UALwC1HK2g/dJ/lQEqGxiX2Y419yKP4CgJGaAzo7KKy3KyTzSLcMGwzfVkOZFKZyMgkDljCKCNtwCaFEMVtGD3dtGr4Pid1iGeRxpZseB0HpVevLSF7X8iakrXla9kUr8YkII2Geg3Hur0cNiYWLTs3bryfaeNqfqLGTjKN0r8lmuwc4URLqik9dWGcNvuCOX+vCqm3cLBUo1Ixs07ZcuvvOj+l9o14YiUN96XWed8tO1arqMpxi0EM0iDOAds9CMj+OK8sfZ8HWdehGo9Xr2j/AGdBF1ECDkMcjG49U7/jmhFtFp4SbT4fdZfY0vbKzDQh99UZ/A7H+VdnYldwr9Hwl5rQ+Z7aw6nQ6TjHyepT8E4IConlYqgOQuN2wf4E10NpbV6JujTV3bN8vycrB4GKprE13aK4c/7llccRYyF1JA8B/wDHKvKmK+0Kkq7qwbS4L8aD3BZHMnMkb6s8vL45oWNlTrSr3u2uPvncjcNfu+0cBG3eW/dt5+pK+/7ta6OFfw2O3iF8Vz2SrJXCgCgCgCgPOPTNwsdzFeAfUExy48YZfVbPXS+k+7VUdWG9HImoVNyd3pozS+jq6MvDLJ25/R0BJ8dK6c/HGakITRUAUBVcY7N2l2P9ot4pfNkGoe5uY+BoDPSejiJN7S5u7THJUlLx/u5dQx8qAjNwTi8HsT2t4o8JUaFyPIpqXPvAoBl+N3cP+8cMuVGcaoCk49+EIfH6tAci7b2JJVpxE45rMrRMPhIBQFpa8Xt5RmOeFx+hIrfwNAThQBigOHbnQEa44jDGMvLGg6s6gfiaAq5+2dgv/wBVE55BYz3jE9AseomgFLxm4l/3awuZP0pgIE9/5U6yPchoCk4XxOSS2luHVVkklcFVOQuhu5GCeeBH8/fUeHoRxGMjTnp52V7GmOxMsNgpVYa+V3a/cVRr2p85ZJs7R3OUHI8+WKp4vGYegt2q9Vprf31nQwOAxWIlvUFo9dLPt9MzTPaoWDMilhyYgZHuNeBPqEatSMdxSdnrnkx3G+fHrQ0vlYKGCNxC17xNIODnIoVMbhv3FLcTtxM1NEUYqeYrB5GrSlSm4S1RO4EmZM5xgZx18KI6Ox4b1e97WWnPh9CNwcCXj8LLn8nrB6fk4Cp/vT6feDXQwyy9++B3a7PZatFcKAKAKAKAbnhV1ZHUMrAhlYZBB2IIOxFAEEKoqoihVUBVUDAUAYAAHIAUA5QBQBQBQBQBQGY7WdpYYXS37hrudwW7hFUlU5F3LkKi52GeZoDH9j+ERSfTGls44td2xELxxnu17uMhcAFRsc7daAuv/SljnP0O2B8oUH8BQDN92RsmRx9EgyUYA90uQcHBBxzoDE8K4NbNDE30eE6o0OTEhzlQc7igH+wdzwiBJ476CHvI7qUK8lsXXRsVy+hlXAPInbFAeqdnONcPm9Szlt2IGdERUHH3Rg4+FAX1AeT9lExDNE3OO6uI2Hn3ztuPMMD8a51duNXeWTyZcpxjOnuyV1oyz/o+PBGhd/8AXwqb/EsXdPpHl700feVv8KwVnHoln711XcQ5r7ujoRQAtW4YV4mPS1ZNt+/ehfw+Gp0aahTVkJn4sTjSMdc71mlsyKb6R35EyhzLLhcvegeBzg1yNppYJSlqkr/g0krMtl4eM7nI6V5Of6gm4NRhZ8He9u6xqdu7dApOMEcq12ZtDFVMQoSe8nr1dYM7d8KV31aiM869WcvE7LhXq9JvNX1It662ULyD15G9VAfznPsr5DO5PgAT4VtCN2S4XBQwqbi7t+7C/Q1wYky3rHUpBgif+s9fXPN7nl2H3DXTpxsrsVJXdj1OpCMKA4xxQDYm60B3vfI0AlZ/KgOrL1oA77yoDD33byV5H+iRQNbxtoae4m7tJH8UiIVtQGMFuWc9KAct+210edgkm/8AwLyJ/wDEEoCQ3bpl+s4dfL1KpG4H7EhJ+VAKX0j2Y+sW6i/tLWYfwQigIXEvSTby6YeHyJNcyZClsqkQHOSTUATjwUbk9KAXwTgy24Y6jLNKdU07+1K3U9FHJVGwG1ARxJPDLORbmZJJBIpjkQN9VGhUq5UZymefIigJS8Tf/wBrOPjF/KWgFf0k3hbTn91/+ygMnwDs5ddzFHJpgCRqpOQ7kKMZAHqLy5kt7qAue+jskeK3XXKWLyamzh2Ay8pHI4AwoxtjAA3AGM4hw36ZMY4o/pF8xDGQHR3HR2dPqVXwUbnzJJIHtnAbJ4LaGKWVppEjVXkbm5A3Y53Px360BhO0sH0HiBlORb3xUFvCO4VdIB6CRAN/tLVbE095by4E9CdnZki+ZgjFeY/0fwqvhYwlVip6e7F6Nr5mdZiTknJ616WMVFWSsiYV3RxnbpzHTNN413jR8LtxhQnz8/H415PamIcFOdXPhbnyXeQylnmX2uvnssM7X4mu8IkmA9r5VYw+BxFS0qOvNO31G8UHEr5IVLucKThR4sc7Ko8T4V7mjSnuRUnd2V35sOSRj7bhdxxa87s5jiQflmU5ECH/AIKkbNO+PWbko2H6V+jStm/7larU5HtljaJDGkUahERQqqOQAGAKtFcfoAoDhFAIMQoA7oUAGEUB3uh/omgPOO0fGvpzNFC5jsUbRPOp9a5bOPo8B+znZnHPkPHIEu34Y8QEuYY1RNKRGPUkKfZUqw9Y8iQDnYDzA6vDnkbvZ7aBzjCJkeqDzyGXBc4HjtyHiSAzb26yN3ncTRRKCEWJtOvq57pwcbeqB4EnfIwBxbiMvhLmaFEzqLlvWbloBnDY0+PwHWgHu4MzhY5knVRl2kjjcDI9VRo0gsefkB5igGBwUCbSsFqTp1O6xGIr4KCVLHJ3+APlkDj2jLJ3YicsVLnuryUBRnAJ1aQM7gdcN0oBJnPfrA01zA7DIGYHVuZxkq5GcE74zg0BKvpHiwPpPrEHAaAucZ3JERUgZPPYUBXXvEZWTQt7aRuQMFkZGx44DyNp8sg46GgKW+4JfNHotmtd/adZ2LHPtEFo/bPixyaA0PZ7iE9hF3UfByq5yTFdRuzt4u7OELMeu/yoCXd+lGK30fS7O8tlY41siMgOM80ck/AUAri/bLht1E0F2kyQTDSXnt5Ej35HWygIc4IbbBwc0Bkr+4u+EOI7kG5smwIboEagPBJSfV1Y5EkZ6+Aq1cOnnEsU6zWTLJLu2ucBHCv9kjSxH3WxqHmMisUMVVoa5ouRqFgeGrjGWHXfn787UW0at28vQXJkLaMY8K5+JgsRFxqcfeRrYkPxEKNT6VUeJOAMe84rkz2Omv4c3frs19EjDSM7xXtSrbwDvCB7RJEajrq/O/V28xzrpYLCftqe45XfH+3Ax2FJ2e4RccUl1JKwiBxJdaQABneG1U5A5bvvjYkscV1qdN/zacvUrVJpaa8/Q9j4PwmK1iWGBAiLyHU+LEndmJ3JO5qyQE2gCgCgCgCgCgAmgPPuNcXbibtbWzlbNTpuLhTgzEc4IT9nwZx7h5gVEHFIY3McluCkTGOKMaNMaKdOQjkZY4zq32wB45Aftp7ORy8o+j4PqIoePGDtI7x4VmONhnAHWgJ8QNyxSC6cxLs5JRw5+wu2sj7TasY2GckgCTPNc6jDG0LkD13CsndjwHNxrI5dOZGMAgKl4i0IWJbd9RHqhSrKACMucNqwM5ORknzNARb2W1jQBo1aVjt3seksxO7szKMDJySOQ5eAoB1LOKCLKM7ux27uVh3sh6AMVA28QQqjoKAbuEe0iLmd3mc8iqEO+MYGwYKAOuw8zuBWcItWLfSpsu5bMY5GWQggMB4IFyF8sseWaAvoJXgjaSWIl8apGR1PLwGoqdI5AfxJJIDVvdaFkmnhkUtlmJVW0oudKeqxOANz+kWPjQECI2iq8s9vh3Opg9s3q+CxglMbDA25nJ8aAa7HlhJOMaYyBJpz6sbEt6i+WkDPuB8aArO0/EYpVklkwYFjZRnxQ7sf18DHkF8aAXYWt9aWME99ILi1dVSeB4xrt4n9VWLjeXAK69QyBnpmgOWXaqLhaPY3iG5s2BNs6aZfyTH6mVSeQzhSdiMdKAp+McJsD60LXfDlbfRc2zvbHx8dQjz11YA5CtJQjLU2jNofsuy/Ee6D2/0e5jPsta3kkake4+qPdmonh78fomSqt1fY6/AOLNgGzn+PEMD8H3+IrX9u+a8EZ6Zcn4j0HYXiUhBNtaxN9uaYyke7SuT8xWVh+cjHTckajhnouiJD30z3RByIwO7hHiMopJfH6TEHpUsKcY6IjlUlLU30MKooVFCqowFUAAAcgANgKkNBdAFAFAFAFAFAFAeXemjtE69zYRSrEZ1aSVicExghRGPvnVnG+FPU1tCO87FfFVnSp7yTfZ5mKsL0wABVkhUcu4lYoPMx7Zz00t8asuEeKPPxxdZP4KvdJffNfVF/a8emdNpo516TRK2PI6NBHx3rXoYvRk62tXpu1WC8r9fFeB03yHJkswPO2mKk/qNoUftGtHQlwLVPbNCXzJr6r1+hxhaOfrpYm/58GpV/XQAf360dOS4F2njcPU+Wa8vMncO4fKATa3EbgnJ7qY7k+OhtSZ95rQtD0NxeQM7sjOXI1F49ZwBgKDC2FA6YxuetAFl2oZZHaWIO7bDRIAVXwQJIBjqTnc+4AAKh4ras7TXUWh8nTmIkIozg6kBBYjcnw5DlkgM8OsxdTO+CsAO4ZicDAIiGScZ9p8bDOPMAaGG2eZlnWXQunEa6ARpOPXOdwWx4YwuB1oBrRcSyY1xPHE2+UZdcg8NmbIQ48Pa+7QHLu6neQRmAOqYeTu5Qc+KJ+UVBnI1EZ5AeBoCp7QcXMzaNLokRy6tjLP4D1SQQueu7EfZoCNxEGONLUe1J+VuiOh2WL9bGn7qH7QoCLwfh/wBPv0t8ZgttM9z0JzmKE+8jWR0WgNN6QLu4u5G4da6cd2JLtmcqNDEhbcMFYq0gDEnTso86AobLuoAbcxC2KjPdsFAZc41qw9WQEnc5zkjIBNAWPAbO5jLrCEitmAKrKrMVPj3cYZdCEfmsRgjIXc5AE7PTWsjXNlMRMd2gKxpBMBuVKxqNLnwkJJHjtmgNx2c45HewCaPI3KOje1G6nDRuPAg/yPI0BaUAUAUAUAUAUAUAUAUAUBA4rwW3uRpuIIphjHroGx7iRt8KA894/wCirRmThsmg8/o8xLRHyRt2jPzHLkK3jUlHQqYjBUa3zLPmefyBhKY5o3trpRup2bHVWG0ifMVZjKM+04OIw1bC6/FH6fh+7k6DiTJtMMr/AFijl99fD7w26hRW92tSm6UKn+Xk+T+z+zz62WytkZByDyIrYrtWyY1LaoxyyKT1wM/PnRpPU3hVnD5JNd49BNLH9XPMnlr1D5S6gPhUboxZdp7VxMON+1e2TP6cueTiCdekkZB/aUkf3KjeH5Mu09tv+eHg/t+Rg38DDEtk8edibaUFR5kExk+7SajdGaL1Pa2Glq2u1ely+sO0VgsQi7wQoBp0zK0fPnvIAGznmCc1G4taou069Kp8kk+8gWnAZo1H0eVXUDZo5mUkeB0jKE/GsEoq2lvLZQoEmkcg8ayDnnnEdW/PJNANWfaaSBHXRFJKSzli5Vmc+JRl8AAAMjYAUA1YTKI/pTZeNDlR4zTMfVUfrHJP2vumgK+8uHiQtjvbiZwAo272Z9go6KMADoqjpQHqPYrs6LG2EZOuVyZJ5PtyNzP3R7IHQCgM3Fci34jxQyggsbeVOrq0XdKqjxPeIVA6sOtATorEyOs04BkXPdrzWHPPSfFyNi/wGBzAsaAquF9oILhykTMSMkakZQ4BwShYAOAenl4EEgI4dKLbiqAbJfxMCvh30ADB/ImIsCfHQtAbygCgCgCgCgCgCgCgCgCgCgCgKftN2Zt7+Pu50yRujrtJGftI3MH8D4g0MOKkrM8d7ScAuOHN+XHeW+cJcqNh5TKPqz+l7J6jlVmFbhI4OL2U18VHw9CvgYp60TDB3080bPiMeyfMfEGprcUcpyv8NRd/FevY/FE+DiiEhW/JueQbkfutyb3c+oFZ3lozR0JW3o5rq4dq1Xl1k6tiAKAKAKAj/QYwdQUK32kyrftLg1q4ReqLFPFVqfyya7ydBf3EfsXEmOj4cfNwW/vVG6EWXYbYxEdbPu9CQ3aG504kitrgdCGj/j3gPyFRvDvgy7T23B/PBrsz9BpuIm6KN3YiiiysaAggvuGkBG2APVXYfn9RUDVnY7NKoqkFNcS59G/C/pMzX77xRlorUeDH2ZJ/icop6ButYNz0ugMb2+4K5e3v4IzLNak6ox7UsTAhlXq651qOuRzNAd4RxWK6jEsLh0O3mp8VYHdWHQ0BMoCuPBYBMLgLpdckkHCklSpdlGxbSSNR6+QwBW9n5f6R4lHcQ72tiJAJR7M00iaCqbesqoSSwPMjwoD0igCgCgCgCgCgCgOM2KAa73rQHe+8qASs3X/XvzQHRLzzQB31AL2YHIyDsQeRH8xQHn/aH0XROTJYv9Fc7mPGYGP3OcfvTHuNbxm46FXEYOlX+dZ8+J55xuwuLTIvbZ0TxlQd5CR1LKPVz0YA1Oq0XqcarsqtTe9Sd/o/feRLO4Uj8hNt0Vgw92ls6fcMVIrP5WUqm/H/ADoeKs/Fa99yYt7OP6tvgy/zNZ+IitRfBrwf2RIt7uVjukY3x7bf+FYbkbQpUnxfgvU49xMPCEHl7Tc+eN1H403mbrD09E2+5fkhtxE/nXUKjf2AMj9ot4+VaOp1liGCvpTb7b+iI8Enf5CPcz4yfySy+GRn8mqjmOVaupHmyxDAV75Qil3PzuTIey9zIuf6PnI/5oAOOpEjavnvWOlhyJY7PxV79Il2e0WHDuy3EXK2vcNbwSHDSFlJhTPrhNJPMbDoT05QyabyOph4VYR3akr9fqe32NmkMaRRqFSNQiqPAAYArUnH6AKAzPG+xNvPIZozJbXB5zQNpZv7RcFJf1gT50BVT9m+KLtHfW7D7UlsQ/x0vpJ88D3UBHHYF5//APQvprhM7xRgQxHyYJlm8fEUBuLKCOGNY4o1jRBpVVAAA6ACgHBP8qA6JflQHe+oBSPnPlQC6AKAKA4RQCTGPdQB3Y6UAGIUB3ux0oDndjpQCgKA7QAaAz3Few3D7k6pbSEt9pV0sfeyYJoCkm9E1gfYNzH9y4f/ALia23nzInh6T1ivBHYfRRYjm904PMNcPg/s4rG8+YjQpR0ivBE6H0bcNXnb6/7SSR8+/UxzWCVZaFzadnbSL6u2hTzEa5+eM0BYLCBt4dOlAKMYoAEYoBVAFAFAFAFAIMYoA7sUBxogaAV3Y6UBzuxQClXFAdoAoD//2Q=="/>
          <p:cNvSpPr>
            <a:spLocks noChangeAspect="1" noChangeArrowheads="1"/>
          </p:cNvSpPr>
          <p:nvPr/>
        </p:nvSpPr>
        <p:spPr bwMode="auto">
          <a:xfrm>
            <a:off x="-61913" y="-136525"/>
            <a:ext cx="304801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e-IL"/>
          </a:p>
        </p:txBody>
      </p:sp>
      <p:sp>
        <p:nvSpPr>
          <p:cNvPr id="12294" name="AutoShape 6" descr="data:image/jpeg;base64,/9j/4AAQSkZJRgABAQAAAQABAAD/2wCEAAkGBxQSEhQUExQWFRUWFR0XGBgYGB0gHBgdHhgcGh0YGxwaICggGB8mHBoeITEiJSkrLi4uHx8zODQsNygtLisBCgoKDg0OGxAQGy4kICQsLywtNDcwLCwtLCw0LywsLCwsLDcsNCwvLCwsLCwsLi0sLCwsLCwsLCwsLCwsLCwsLP/AABEIANAA8gMBEQACEQEDEQH/xAAcAAABBQEBAQAAAAAAAAAAAAAAAgMEBQYBBwj/xABMEAACAQMCAwQGBQgHBwMFAQABAgMABBESIQUxUQYTQWEHIjJxgZEUM1JyoSNCYoKSk7HBFVNzorLR8CQ0Q2ODwtIWVOFEZLPT8TX/xAAbAQEAAgMBAQAAAAAAAAAAAAAAAwQBAgUGB//EADwRAAIBAgMECAUCBAYDAQAAAAABAgMRBCExBRJBURNhcYGRsdHwIjKhweEGFCNCUvEVM0NTYnIWgsI0/9oADAMBAAIRAxEAPwD3GgCgECQdaA7rHUUBxZQfGgBZAaA6JB1oDoNAdoAoAoAoBLvigDWOooDjSAeNABkFAdLjrQGe4325sbV+7knBk/q41aRx7xGDp+OKAph6U7Yna2vSOvcY/Atn8K13lzNt18iVwj0ncOuCF74wsWKgToU3HNdR9TPlnNbGpsVOdxyoDtAFAI7wZxQHdY6igOCUZxmgASCgO94OooDoNAdoAoAoDjDIoBpojQB3R60Bwwn/AF4bAePuoDvdUAd0etAOIuBQCqAKAKAKAQ6ZOaAQIjQAYT1oDixGgPMu1/aaS4nltbZzHBEdE0yNh5H/ADokI3QLnDMN87eFaTlY3hG5UW0SRqVjQID069c8z86hcrkyjYVWDJAvLUKxkCB1baaIjKyr1wdtajkfEeqfAjN+Bhot+AcabhhjZHaTh0hGtCS30cNjEsRO/d/aTwzkeNSQnfJkc4cUewKwIBByDuCPGpSI7QDJhOOdAHdmgONCffyoBXdUBzuj1oBcaYoBdAFAFAFAFAFAFAFAFAFAFAFAFAJZwOZA99ARJ+LwJ7c8S/ekUfxNARv/AFNZf+7tv3yf+VAPR8dtW5XMB90qf50Bh+0/pJZZJIbCJJTHlXnd8Rh8eygUEyEZ33AB2rVySNlFsw3ABMLeIC3kOUDMxeP12b1mbd8nJJO+9QytfUmjktCwaaQe1byj3aG/BGJ/CtcuZm4iLiUbHGrSx/NcFG/ZcA1mzF0S6wZGuHYVnt3AKSKzoDywdpI/dlgw8mI5LR8zHUaT0f8AaE2rrw65PqcrOY8mXwt3Pg6jZftDbmN54S3kQSjus9Krc1CgCgCgCgCgCgCgCgCgCgCgCgCgCgCgCgCgM52z7QNbIsVuoku5yVgQ8h9qV+iINz12HjQGdj7NyOAbm/vZmwNWmYxJnxKpCFwPeTQAvYix5tbiQ88yu8h+cjGgJEfZSxXlZ237lP8AKgHzwC1PO2g/dJ/lQDLdlrI87O2P/RT/AMaA8/FmsMk8SqECXEuFXkqtIXQAeA7tl2qGepNDQtuzj5toh9he7OesZMZ/w1FLUkjoWVamRu4gWRSrqrqeYYAg/A1kFW3Z9V3t3aH9H2o/2GPqj7hWtt7ma7vIpLmRjcpFO4j0KXVoHyWJyudxqTAO67+1zOK2Wl0avXML24lmH0aRo3jfIErIdZIGQNIZQHwCQ4xyxjxrKVsw88jQcF7TcSsQFLLfwqMaZDomHksm4b9bJrdVFxNHTfA33Zrt7aXjd0C0M/8AUTDS5+7+bINvzSdulSJ3I2rGpoAoAoAoAoAoAoAoAoAoAoAoAoAoAoCLxXiEdtDJPK2mONC7HyAzsPE+AHiaAxXAbWR3e8uRi4nAwv8AUxA5SAdMZ1NjmxPQUBd0BST9rLRSR3pchip7qOSTBHMExqwBoATtTAeQm+MEg/xKKAX/AOo4ekn7tqAaftZbjn3/AMLeY/4UNAZDtHxCGS4WWFnxKoRw0UiYdfZb10HtL6p3/NTrUc1xN4PgI4Jc6JWiY7SflE+8AA6j4AN55fpUMllcmTzsX9aGxDv78R+qo1yEZCA42+0x/NXz+QJrKVzDZXNAz7zOW/RXKoPLSDlv1ifhyrbsMW5jc/C4XXQY1AzkaRpKnqpXBB8xWbsWRF4PwNGllWZjOI9JRZNOAGU+scAZbIYA+A896zKTtkYUc8yyn4Q8e9u5/spSSp+65y6H9oeVa73MzbkQWWK5BSWMrInNG2eM+DKw/BlOP4VnOOaMZSyZuPRr2hl7xrG5cysqd5byt7UkYIVkc+LoSN+bA58DU8ZXRDKNmeh1sahQBQBQBQBQBQGQ4p26jtuIizmTRG0aET6vVV3ZwqOMeqp0EBs8+fUYur2NXJJ24mvrJsFAFAFAFAFAYjtfN9Ku4bIfVQhbq56EhvyER97gyEdEHWgLOgM12t4kf92RipddUrg4McfLAPMM+CAfABzkECgMNa2SsWkXVGrgBY0YoulRhSwXHrEfIYHhXbwmzoOClVWbPL4/bFVVXCi7JZXyd2STYoeYJ97Mf4mr37Oh/QjlvaOKf+oxqG1gbOkI2OeCDj377ViOHw0tIxfgZni8bH5pyXihwcOj8Fx7iR/A1n9pQ/oRqto4pf6jG5+FI4ILSgHmBLJ7+RYjnUUtnYeX8v1ZPDbGLj/NfuXoRQpP5KQkSJhkkGxbHKRfDIOzD8MMM+dxeGlh6m69OHWewwGNhi6W+teK5P3oXEHH/wAmwkAE64GjkJCThWT9Enn4rvnlk093Mv7wq3i05JOp2OXb7R/kPADwFDKHaAKARwsf7TN/Yw/456PQLUua0MldxfhvegMhCTJnu3/ijfaQ+I+I3ArZOxhq432MkM3E7EgaSiXDSL9nCd0V8/XYfLNTU1myKo7pHtFSkQUAUAUAUAUAUB4521Kz8TulKho1higbzYBpCMe6YfEVSxUrNW1OXtGdpRtqsx/sx2sn4eyQ3RaWzOFSUg95bZOkLJ9uPo3MDrtUtGtvZPUsYbFdJ8MtT1rvB1qwXDiyjzoAWQf68fdQB3goDk0yqrOxwqgsSfAAZJoDBdkdUkb3UgIkvJDPg81Q+rCnwiC/EmgLe7uFiR5HOFRSzHoAMk/IUB5rxF2k2fZ7hzJIOiDGU9wGiP3EmreCo9LWSeizZz9p4noMO2tXku/0Q5XpzwwxeKxhlfuWkhQYlbKhB+iS5GsnIGlQx3GedUcTjaVO8JZ816nVwOzMRWSqwe6uD9PUrOD3kNxgrC0TKNS6k0nTyyrDYr4EVjD4ihWdoqzXd4G2LwmKwyvJ70Xrq13rnyZeiI9D8jVxzijlqlJvQhywXDMdDIi8hlGYk43z6wA9wz76inKd/hkkuy780WaUKSSUoyb452XdkxJtHlXTIpWRTs6cs/aXPLbmp8xuMEx1aca9Pcq/TzXoS0K08NVVShe3J/VP7PyeRCeNiypKpSVTqjcA6T+khPLzQ/iN681iMNOhKzzXM9ng8bTxUN6OT4riixs7/LaJBpk8PsuOqH+KnceY3NVovJk6sGQoB3g6byv1fSPcoA/xaqxIIsK1MndJ6H5fj7qzYXJHos4YGuLy/wAELIRDDnO6rjvJF6KzgDz0E+NWYKyK03dnpHejP8/CtzUBIKAO8FAKVgeVAdoAoAoDw4SEz3bndje3Gf1ZmQfJVUfCudiP8wins1V/4jlZ8OVh1nBXSygqQRjfkeY58q0UrHRp4eEIKKWisbj0XXrTWOhyS1tK9sSc7hMFDnOfq2WulCW9FMqyVm0a3uOmPl8P5Vsaiu68/wAKAO586Ay3pGlP0RbVfavJlt/cjZaU/ulce8igJCIAAAMADAHQDkKAou103qRw/wBY+o7/AJkeGPvBfQpHRjQGNV9ckj+APdr7lzk/tlh8BXf2XS3aTnz8keS27iN+sqa0ivq/xYfht2ldIkOHkcIp+zk7tjx0jLY8cVbxNXoqTmjnYHD/ALivGm9OPYsyR6a7hLKPhtusZNsJCzgE5YRldicjUxDud+ZOa8s227s96kkrIsO2nbewkhto7WWOWR5ozEqA/klyAxI/4fqErpODvy2NT4V/xo9pVxyvhp9jfhmQ+GW0tzKsEIUEgszsCViXOC5GdyScBcjPuBI7OMrKhHm3oea2bh5YqbvlFa+i95Fdwvhhv+KT2trcSJDaqyzTHBZ21kEIoARRqyASDspO+RXGeLrN33j0kdn4ZK24i249YGzmWBpBJqi1I5GGZQ2lgwG2QSNwBnVyGK6uBr9MnGWq+pwdqYT9s1Upr4Xl2f3Ky6AkVkdQVbcjfn9ob7EeBHKr0qEZq0s0cmni503vQyZUXNsygq4M0XPI+sTG4OBu+PBl9blsedcTFbKlD4qOa5cfyenwO3adT4K/wvnwfp5dgu0upAMxuJ05YY4ceWobEjlhgD1NcdrOzyPQKV1dZoem48iKSySI+NlZDjPhl1ynPz2G9N0zvIsbPjNpHGq/SoDgbnvUyTzJxnxOTWjjJ8DKkuZ1+01v+YzSnpEjN/expHxIpuMbyEcFeTiV2bOVvosRTvSoJMk4GzKrg6UIz6wGTgnGRuJoRWpFOT0PZbSyWNFRAERAAqgbKByAqUjFmDpQCu68/wAKA53PnQC0TGfOgF0AUAUB4j2gZIr2Xu2V4bstcW7KRpdvZmjB5FhINX69U8RC9pIs4aqmrIrEv3lLdxHNKoCZMcTEIdfrhsDOQv5oydsYrSNCTV7Ekq0Uz0v0RW5FgZjt9JnknA6KSET5pGp+NXYR3YpFSbvJs21bGoUAUBhuPN33F4k/NtbRpf8AqTv3Y28kjff9LzNAWlAYntXfYlmYb9zGEA/TI1kD36kHwrMU27I1lJRTk9EU9rDoRUznSMZ69Sfed69bTgqcVFcD57WqurNzlq3cm8KvEgubeaQhUjlGonkoZWj1E+ABcEnkAM+FVdoxcsO7dR0NjTUMWr8bo2XaGbhPFYxbTXEL6mzGVkAYN1jY7McdMgivOuLSu0eyU4t2TPOeNdgrHhtxAkcskk5zJiRl9VAGA9VQMljk5/QNXdnQUqyb4eZzNs1XDDOK4/RcfTvPQPRdAMXUn5xkWP8AVWMOPxkas7Tlevbkka7EilhU+bfp9jxq5ub/ALPcSmcJlZGYAupMc6FtQORj1vccg5z58865fQzXl5InEL0CMyqUgjAKgRKMswUknBd1OTud/DFdLZcW61+o4u3ZJYZLm19yxr0B48KGSuvbBGmibLIzh0yhwS2nWpbwbARsBsjeuNtanFqM7cbe/A9JsCtJSlSvla66uH1uWNj2eu3t4ZkaOfvIkcqcxuNSgkZ9ZWOT+jXCdNcD1CnzIs1vcJ9ZaXC+6PvPxhLVruM230RY77UWCRTMynBHdMuD0JfSAfImm4zO+i59H8LtxeAzL3YW2meJQ2TqJRGD42HqsdgT4b1JGNiOUrntdbGoUAUAUAUAUAUBQduOJm3s5ChxJJiKP7z+qD8BlvhUdWe7FsgxFTo6bkYXsxwyCTVwy5TvIZB30BPtI6gB9Lc1b88EdW61XwtTeW6yls3E76cXqZzh1zdwSPZd6YPormEsgXXLvqSQ6wwUMhU7DJJJz4VJWrOnkkegwuHjVu5M9A9El2RBPaMSTazHSSBkxy5lUnAA9ouu23q/CpKU9+KZDXp9HUcTeVIQhQBQGDgy3FOIt4KttEPhG0h//KKAuBQHlvF5u8K53766Z/1UZpEPyjQVbwMN6vFd/gUNqVOjwk3zVvHLyHq9OeEIdwoklWNt1Ve8weTHVhcjxC4Jx1KnwqvNKVRReiV+3+3oXKUnToucdW92/JWu/HTsvzJcsYYFWAYHYgjIPvB51O0mrMqxlKDunZjNtZRx5McaITsSqgZxyG3hWkKUIfKkiSriKtX55N9ruWPZ/tFcWkkvdRI0b4z3jkesuRqUKDsRgb49kVzsVgpV6m8suGfE7WA2lTwlHcl8TvfLh2v0NFb+kSZT+VtUYf8AKl9b3BZFAP7QqrPZdVL4WmX6e3cPJ2kmvr78DNcQ4097I07o0e5RI25oik4z4Ek5YkbbgZIANdDZ9Doqeer1OPtjFdPWSi/hSy7+P27hir5yBXKsam2hGvGwY2+zMn95tB/BzVHaMb4d9VvM6mxpWxcetPyv9jddkD/scI+yCn7Lsv8AKvOHtC4oDDXaYubof84H5wxn+NAN8Nk0cT4c/LMksR8w8LYH7SigPYqAKAKAKAKAKAKAzPb/AITLcW6mBdUsMolVCca8Aqy58DpY4qKtDfhYrYuj0tNxRnOz9nPc30E5tZLaKHU57wYLExmMKo5n2sk+VV6NGSnvMpYPCzhU32rFd6UuH9zfQ3CjAuI+7c/8yL1kJ8yhYfqCpMTG8b8j0eCnae7zIfBoLp7s/RZzAktuO/cKrMAj+oE1AgM2thnBwAfECuTi9prA0N6123ZLz8CfGUt+cX1Gu7NXlxbXos552uIpoWlgkkx3itGVEkbFQA4wwYHmNxU+xtqPHU5OStKLztpnoUKtPcZuK7BEFAYDhDZveKH/AO6QfK2iFAW11LoR2+ypb5DNAeYacfRVPMQsfiBGp/xGujstfx32PzRxdvO2GX/ZeTJFehPHkC8jDyKFYpMillbGQVJwykfnLnGRsR6p2qvUSlNJO0lmuzj2rn3FyhJwptyV4N2a4p8H1PW3B5ocS4l5NECftK40/HVgj5HHnWVKotY+DMOnQek/FO/0uvIehRhkuRk+A5KOg6nzqSKerIqjj8sVkvF++R2dyFJVS58FBAz8TsKzJtK6VzWnGMpWk7LmR7G8ZyQ0ZTng5BVsHBwR59Rv4ZqOnVcnZqxNXw8aavGV/o1fNe/EmVMVRXKsam2gmsmCPxD6snoVb9lw38qrYxXoT7C7s2VsVT7TcdjT/soHSaYfKeTH4V5Y94XdAYzjC4u5v0ljb+6V/wCygKXjcgj+jTk4EF3BKT5d4FOfLDGgPcqAKAKAKAKAKAKAZvLlYo3kc4VFLMegAyT8hRuxhuyuzHejDtDLcQmK5JM6APlubxvurbdDlT7hUFCpvLPUrYWv0kWuKH/Stw/veGzOMa7fFwmese7D4pqX41NJbysXIS3ZKS4GD7L8ZMLrKqmWOUJEVUjUMsTG66iFIy5BBI5gg7YPltrYJYilruuF31dd+PA61ZXSqLT3Y1Pa15YXtb2GNZZIHZO5ZiplWZQpRCAfX1BTyxgGuV+nMbHD1pwno1rwVuL6rN/Qp147yQ7edsr62Qz3NjEsC4MgjuNUsak4LYKBXx0Br02H27hK9ZUYN3emWT99aIJUpJXZH7RekkPmHhmJpDs05H5GHIznP/FfHJRt15EV6Ghhp1naOnM52Mx1LCxvN58FxfvmQvR9a939JBdpGaRZHdjku7L6zHpkjlW+Moxo1FCPIi2Zi54qi6kub8Mi+7RSabS5bpBIf7hqodEwd8MTRDpHJ/iirp7K/wA59n3RxNv/AP5o/wDZeTO13zyBGvrXvF2Yo6nKOOanrjxHgR4ioqlPfWTs+D5E9Ct0cs1dPVc170fArbPjjAETxlWRirFMspI8cD1hnnyOxFQ08RK3xx0yyz+mpdrYCLadGV01dXyfjp5Zk7+mYce0f2Hz8tNSdPDhfwfoQfsq2jS8V6kQ37yypGoKISdRPtkAE7Y9gHYZ57+HOtJTnOSisk/H8efYTLDQo05Tk7yXgm/Py7S3VQAABgAYAHIDpVlJJWRzm23di+VNRoJoYCsmCNxL6qT7jfwNQ11elJdT8ixhJbteD/5LzNv2OfMMg6Tv+IVv+6vJn0IvaAyfaRMXWftQL/cd8/4xQGU4+pudVomACoMrkZ0AnKqoyMuSM+Q38RVrC4WVeXJI5+0NoQwcE2rt6L7m07OdvpIikPEQgUkKl0myE8gJlP1RP2gdPurOJwc6ObzXM1wO1KOK+FZS5enM9IqodIKAKAKAKAKAqe1fDGubOeBGCvJGVUnlnofI8vjWs1eLRpUi5RaRmexvBblbo3FxCtsqQ9yEDhy5JUlsryX1dgd96r0KLg22UcFhZUW2xz0pyj6Pb95/uxvIvpPQxZb2uq95oz5VnGKq8PNUfms7dp042urlPJ2Qs1R3+kSpGx7wFZVCRjOsd3hcaVO4zqHLwrxMdpbQk1TUE3o1Zty4Z58eNrF7etG29kWdjc969mZMMe4kmBxjLfkkD6fzSUlbbw1EVTr4WVGNVQ/qUddFm2r8bNLPjY1Ur2M32lh7+6nWUa0QqiI3she7V8lScZLM3rY5ADwr6J+j9n4WOAVSUU5tu7au+VjyX6hxWKhXjCnJqNuGWeZH7kRJyVEUctgAPd4V7JTpwjySPMOjWqz4yb72WXo+4isz3YUEBTFjIxqBVsOP0TjY+OK8/ja0atXejpax7TZOFnhsPuVNW79hf9qFzZ3I6wOPmpFVDpGI4l9ZEfvr8wD/ANtdHZb/AI/c/scbbqvhf/Zfc5XoTxwVhuxsldlRxjhrLJrUqokxrLbhCBs5A55GBzGMDwqhVm4S3lo9XyfP3Y7WFSlS3Hdyjor5tcuqzz46sXD2fkYnMv5PbDIAGfIzzJIUefM58PHb427OWXNavzIniIxheMPi5N5LybfVw6+DlnwkLNrQuyqhX1m1DUSORO+wHXx25Gtqaiqm8m2ku3Pq8DStUrTo7k4pNu+Ss7Ln23y4/QtDERv/AP3w/wA+VWOkV7FHoZWuBiOM/wCv/mnSK9h0UrXDuT0/EU6SJjoZCWQjntWyknoayg46ke8XMbjqjD8DWJq8WuozSdpxfWjVdg2ylx5zqw9xtof55ryB9GNPQGU7XbXNsfAwzA+8NAR+BagM5HD3U0pbYTOGU+G0appJ5A5XIB5528a6+zcRCCcJOzbPN7dwdWrKNWCukrPq1ZMlttSlWXKsMEHkc+B/yrrOUGrM81GFSElKOTRovRz2hEWqwuZQGQj6MXb1njYHEeT7TIVI64x0rzWJpKlUcVpwPe4DEOvQjOWuj7T0ES/Kq5cDvhQClcGgFUAUAUBxhmgMx6QuGPNZP3ekvEyzhXxpfum1lGzsAQCOmedazjvRceaaCMhwi9s5Ujnj4bKJHTUoFqPHf1ZGAiAPMHUM8/GvCV3jacnTliI2Tt83/wAr4u6zLa3XnukqCWWIBmgKyRu8hiXDnuJG37rT7TIQhKjoQoOVzHOpGrdKaakkt55fGllvX4NXSfe7WZlJrgQe1HGuHPG0yXIacoERIHBllO/dxGPBPtHG6gjJ5Ve2PW2xhqvR04tRbzusu1P0eZXxWHw9dLpEnYvezfo3iEcUl8XuZ9KswkbMaPjdVQAAgHbfP8q9tOpKfzO5Xp0adP5IpDlwgj4vOo2EtlC4/wCnJKh+QZfmK0JB3tFEz2lyqglmgkCgcyShwB8aA84mkkutEkGgLGxbS5OpjpZSjac91z8cnOMgYxU2HrOjUU0VsXho4mk6bdrivpun61HiPiWGV9+tcrj3kHyrvUtoUZ6u3b66Hk6+x8TS0W8ur01H4pVcZUhgfEHI+Yq4mpLJnNcZQlaSsx6SZjkjTqKkAkbcsbjO9R9FlYnVdXu0VFoDnS9oFJ9pl0GM/pbkMfdpz/Gq0aMW7Sp28Le+4u1MTNR3oVrrk773Zpb62LgynoAOmBirSppI58q0m7ne/O3l/mD/ACp0aCry4nO9O3hjltyrPRow6srh3x8sdMCnRodNIS7k862jFR0NZ1HLUbcbH3Vl6GsdTQ+j6TKP5pC3zjx/KvHH0gvuKcUWAKCC8j5CRrjU+OfPZVGRljgDI6gHWUlFXZmMXJ2RQ3nDZLlke4k0FNWmOHYLqAyC7DU525jQPKqc8VJ/KWo4dcRjiXZ0SRukc0kZYEHJEinIx6yyZyPcQfOtY4qaeeZs8PHhkZzg11OJTasjSyqWxp059UjOSxA5MjBiRlWGdxXap7bw+Hob+KbSWjzd+r6HldobEqzqqWHtnqnlZ8zVRdjPpCyG60guirGq4JiKlismrHtZbkNsbZbO3iNr/qxVsTCeFi1GOt9Zc8uX17Ds7N2bLDUXGo7t55aLsGuyXpLQ2cKOs11eqCjpCufZZlV3kbCLqUAk58c43r1TnFK7yJlFvJFmO1PEW3FlboPsvdEt8SsRWonioEnQTJNh6QFjYJf272eo4EpYSQZzsDKoGgnP56jx3qSFWM9GaSpyjqbkHPKpDQ7QBQBQCJ4g6srDKsCpHUEYIoDyiK4vOHXS8MQRTx91rtpJnMZ7sHT3RKqwkZNuQBxg+7ye2tkYWLeJk5K7zsr589Vbr6yxSqS+Ub7URXMYW5a7VL3aK2gh+rYu6gxkONU2TglvVA0g4GDnn7NjRrz/AGtOk5U27yctep5ZRtyzbu8zed18TeZvuzPZG2s0TEUbTgZecoveSOclnLYzuxJ57cq93GKikloioaCsgxfa38nxKwkxtLFcW5PniOZR8e7agJ9AVvE+AW9wdUkY18u8UlHH66ENjyzigKiXsnIv1V03PlNGHx5AoUb4kmgKu97Ky5YtbxSbbNFJpkb9oJp/bNbRnKOcXY0nThNWmk+3Mr5uFSIMlL2Py0d7j36RJ/GrMcdXj/N5FKeysJL+TwuiJM+jY3SIek0WD8QWSpltOv1eH5Kz2Fhevx/AqIyN7M9s/uBH8HapFtWpxivqRS2BRek39B4wz9IT+sw/7TW3+LP+j6/gj/8AHo/7n0/Iru5vEQ/vG/8ACs/4t/w+v4Mf+Pr/AHPp+RmR2X2pbdPexP8AErWHtaXCP1Nl+n4cZvwFW6O/syiT+xgdv8LNUT2pWeiXvvJo7Bwy1cn3r0JP9ATMDlJyuM6pJEhQe/SRIP2TUE8bXnrLwyLdLZeFp5qF+3M0fZzhY4dbyvI2oHDaULMFUKFWJGb1pMnONhksAAKqN2OgO2cLZMsmO9kA1Y3CjwjU/ZXPxOT41y6tVzfUX6cFBGe7Z3EyMmlmWMj80kZbxBI8sY+NRHpdi0qE4y3knK/HPLq7yh4PxNreTWPWB2YZ9r49c75/zodbGYSOJpbjyto+X4Li1vUmvEnhLQXOgoCy64nGNwyhlOrA2II5DOdhUdelDEUXRqaa5ZP33HmsZsarQj0qkmlr/b8l3xK7cKBd3eFbI0wxmPWOhIZ3A+6y1Hgf0/Sc96jTcmubTt5LxucOviKVFLppWv762R7PjFpEVgiAROQKKAgJ/H44ruPZWKdN1Wu7j77ystq4ZVFST7+HvuL6uWdMbuIFkRkdQyMCGU8iDzBrKdndBq4j0W8XZHuOGSsS1oQYCebQNgopPiUyFz5geFdWnPeimc+cd2TR6HW5oFAFAFAVfaDs9bX0fd3UKyqNxnmpO2VYYKn3GgPCrzg68KvZU0gG2nju4nx6zwa8kE7ltK94h6lagk3Gos8mW6aU6MlbNZn0QjAgEbg7g1OVDtAZL0lW7/R4Z41ZmtbqKcqilmKZMcgAG59SRjt0oCv4T2qs7naG4jZvsE6X22PqPhvwoC5oDlAFAdoAzQEaewif24o2+8in+IoCMeAWv/toP3Sf5UALwC1HK2g/dJ/lQEqGxiX2Y419yKP4CgJGaAzo7KKy3KyTzSLcMGwzfVkOZFKZyMgkDljCKCNtwCaFEMVtGD3dtGr4Pid1iGeRxpZseB0HpVevLSF7X8iakrXla9kUr8YkII2Geg3Hur0cNiYWLTs3bryfaeNqfqLGTjKN0r8lmuwc4URLqik9dWGcNvuCOX+vCqm3cLBUo1Ixs07ZcuvvOj+l9o14YiUN96XWed8tO1arqMpxi0EM0iDOAds9CMj+OK8sfZ8HWdehGo9Xr2j/AGdBF1ECDkMcjG49U7/jmhFtFp4SbT4fdZfY0vbKzDQh99UZ/A7H+VdnYldwr9Hwl5rQ+Z7aw6nQ6TjHyepT8E4IConlYqgOQuN2wf4E10NpbV6JujTV3bN8vycrB4GKprE13aK4c/7llccRYyF1JA8B/wDHKvKmK+0Kkq7qwbS4L8aD3BZHMnMkb6s8vL45oWNlTrSr3u2uPvncjcNfu+0cBG3eW/dt5+pK+/7ta6OFfw2O3iF8Vz2SrJXCgCgCgCgPOPTNwsdzFeAfUExy48YZfVbPXS+k+7VUdWG9HImoVNyd3pozS+jq6MvDLJ25/R0BJ8dK6c/HGakITRUAUBVcY7N2l2P9ot4pfNkGoe5uY+BoDPSejiJN7S5u7THJUlLx/u5dQx8qAjNwTi8HsT2t4o8JUaFyPIpqXPvAoBl+N3cP+8cMuVGcaoCk49+EIfH6tAci7b2JJVpxE45rMrRMPhIBQFpa8Xt5RmOeFx+hIrfwNAThQBigOHbnQEa44jDGMvLGg6s6gfiaAq5+2dgv/wBVE55BYz3jE9AseomgFLxm4l/3awuZP0pgIE9/5U6yPchoCk4XxOSS2luHVVkklcFVOQuhu5GCeeBH8/fUeHoRxGMjTnp52V7GmOxMsNgpVYa+V3a/cVRr2p85ZJs7R3OUHI8+WKp4vGYegt2q9Vprf31nQwOAxWIlvUFo9dLPt9MzTPaoWDMilhyYgZHuNeBPqEatSMdxSdnrnkx3G+fHrQ0vlYKGCNxC17xNIODnIoVMbhv3FLcTtxM1NEUYqeYrB5GrSlSm4S1RO4EmZM5xgZx18KI6Ox4b1e97WWnPh9CNwcCXj8LLn8nrB6fk4Cp/vT6feDXQwyy9++B3a7PZatFcKAKAKAKAbnhV1ZHUMrAhlYZBB2IIOxFAEEKoqoihVUBVUDAUAYAAHIAUA5QBQBQBQBQBQGY7WdpYYXS37hrudwW7hFUlU5F3LkKi52GeZoDH9j+ERSfTGls44td2xELxxnu17uMhcAFRsc7daAuv/SljnP0O2B8oUH8BQDN92RsmRx9EgyUYA90uQcHBBxzoDE8K4NbNDE30eE6o0OTEhzlQc7igH+wdzwiBJ476CHvI7qUK8lsXXRsVy+hlXAPInbFAeqdnONcPm9Szlt2IGdERUHH3Rg4+FAX1AeT9lExDNE3OO6uI2Hn3ztuPMMD8a51duNXeWTyZcpxjOnuyV1oyz/o+PBGhd/8AXwqb/EsXdPpHl700feVv8KwVnHoln711XcQ5r7ujoRQAtW4YV4mPS1ZNt+/ehfw+Gp0aahTVkJn4sTjSMdc71mlsyKb6R35EyhzLLhcvegeBzg1yNppYJSlqkr/g0krMtl4eM7nI6V5Of6gm4NRhZ8He9u6xqdu7dApOMEcq12ZtDFVMQoSe8nr1dYM7d8KV31aiM869WcvE7LhXq9JvNX1It662ULyD15G9VAfznPsr5DO5PgAT4VtCN2S4XBQwqbi7t+7C/Q1wYky3rHUpBgif+s9fXPN7nl2H3DXTpxsrsVJXdj1OpCMKA4xxQDYm60B3vfI0AlZ/KgOrL1oA77yoDD33byV5H+iRQNbxtoae4m7tJH8UiIVtQGMFuWc9KAct+210edgkm/8AwLyJ/wDEEoCQ3bpl+s4dfL1KpG4H7EhJ+VAKX0j2Y+sW6i/tLWYfwQigIXEvSTby6YeHyJNcyZClsqkQHOSTUATjwUbk9KAXwTgy24Y6jLNKdU07+1K3U9FHJVGwG1ARxJPDLORbmZJJBIpjkQN9VGhUq5UZymefIigJS8Tf/wBrOPjF/KWgFf0k3hbTn91/+ygMnwDs5ddzFHJpgCRqpOQ7kKMZAHqLy5kt7qAue+jskeK3XXKWLyamzh2Ay8pHI4AwoxtjAA3AGM4hw36ZMY4o/pF8xDGQHR3HR2dPqVXwUbnzJJIHtnAbJ4LaGKWVppEjVXkbm5A3Y53Px360BhO0sH0HiBlORb3xUFvCO4VdIB6CRAN/tLVbE095by4E9CdnZki+ZgjFeY/0fwqvhYwlVip6e7F6Nr5mdZiTknJ616WMVFWSsiYV3RxnbpzHTNN413jR8LtxhQnz8/H415PamIcFOdXPhbnyXeQylnmX2uvnssM7X4mu8IkmA9r5VYw+BxFS0qOvNO31G8UHEr5IVLucKThR4sc7Ko8T4V7mjSnuRUnd2V35sOSRj7bhdxxa87s5jiQflmU5ECH/AIKkbNO+PWbko2H6V+jStm/7larU5HtljaJDGkUahERQqqOQAGAKtFcfoAoDhFAIMQoA7oUAGEUB3uh/omgPOO0fGvpzNFC5jsUbRPOp9a5bOPo8B+znZnHPkPHIEu34Y8QEuYY1RNKRGPUkKfZUqw9Y8iQDnYDzA6vDnkbvZ7aBzjCJkeqDzyGXBc4HjtyHiSAzb26yN3ncTRRKCEWJtOvq57pwcbeqB4EnfIwBxbiMvhLmaFEzqLlvWbloBnDY0+PwHWgHu4MzhY5knVRl2kjjcDI9VRo0gsefkB5igGBwUCbSsFqTp1O6xGIr4KCVLHJ3+APlkDj2jLJ3YicsVLnuryUBRnAJ1aQM7gdcN0oBJnPfrA01zA7DIGYHVuZxkq5GcE74zg0BKvpHiwPpPrEHAaAucZ3JERUgZPPYUBXXvEZWTQt7aRuQMFkZGx44DyNp8sg46GgKW+4JfNHotmtd/adZ2LHPtEFo/bPixyaA0PZ7iE9hF3UfByq5yTFdRuzt4u7OELMeu/yoCXd+lGK30fS7O8tlY41siMgOM80ck/AUAri/bLht1E0F2kyQTDSXnt5Ej35HWygIc4IbbBwc0Bkr+4u+EOI7kG5smwIboEagPBJSfV1Y5EkZ6+Aq1cOnnEsU6zWTLJLu2ucBHCv9kjSxH3WxqHmMisUMVVoa5ouRqFgeGrjGWHXfn787UW0at28vQXJkLaMY8K5+JgsRFxqcfeRrYkPxEKNT6VUeJOAMe84rkz2Omv4c3frs19EjDSM7xXtSrbwDvCB7RJEajrq/O/V28xzrpYLCftqe45XfH+3Ax2FJ2e4RccUl1JKwiBxJdaQABneG1U5A5bvvjYkscV1qdN/zacvUrVJpaa8/Q9j4PwmK1iWGBAiLyHU+LEndmJ3JO5qyQE2gCgCgCgCgCgAmgPPuNcXbibtbWzlbNTpuLhTgzEc4IT9nwZx7h5gVEHFIY3McluCkTGOKMaNMaKdOQjkZY4zq32wB45Aftp7ORy8o+j4PqIoePGDtI7x4VmONhnAHWgJ8QNyxSC6cxLs5JRw5+wu2sj7TasY2GckgCTPNc6jDG0LkD13CsndjwHNxrI5dOZGMAgKl4i0IWJbd9RHqhSrKACMucNqwM5ORknzNARb2W1jQBo1aVjt3seksxO7szKMDJySOQ5eAoB1LOKCLKM7ux27uVh3sh6AMVA28QQqjoKAbuEe0iLmd3mc8iqEO+MYGwYKAOuw8zuBWcItWLfSpsu5bMY5GWQggMB4IFyF8sseWaAvoJXgjaSWIl8apGR1PLwGoqdI5AfxJJIDVvdaFkmnhkUtlmJVW0oudKeqxOANz+kWPjQECI2iq8s9vh3Opg9s3q+CxglMbDA25nJ8aAa7HlhJOMaYyBJpz6sbEt6i+WkDPuB8aArO0/EYpVklkwYFjZRnxQ7sf18DHkF8aAXYWt9aWME99ILi1dVSeB4xrt4n9VWLjeXAK69QyBnpmgOWXaqLhaPY3iG5s2BNs6aZfyTH6mVSeQzhSdiMdKAp+McJsD60LXfDlbfRc2zvbHx8dQjz11YA5CtJQjLU2jNofsuy/Ee6D2/0e5jPsta3kkake4+qPdmonh78fomSqt1fY6/AOLNgGzn+PEMD8H3+IrX9u+a8EZ6Zcn4j0HYXiUhBNtaxN9uaYyke7SuT8xWVh+cjHTckajhnouiJD30z3RByIwO7hHiMopJfH6TEHpUsKcY6IjlUlLU30MKooVFCqowFUAAAcgANgKkNBdAFAFAFAFAFAFAeXemjtE69zYRSrEZ1aSVicExghRGPvnVnG+FPU1tCO87FfFVnSp7yTfZ5mKsL0wABVkhUcu4lYoPMx7Zz00t8asuEeKPPxxdZP4KvdJffNfVF/a8emdNpo516TRK2PI6NBHx3rXoYvRk62tXpu1WC8r9fFeB03yHJkswPO2mKk/qNoUftGtHQlwLVPbNCXzJr6r1+hxhaOfrpYm/58GpV/XQAf360dOS4F2njcPU+Wa8vMncO4fKATa3EbgnJ7qY7k+OhtSZ95rQtD0NxeQM7sjOXI1F49ZwBgKDC2FA6YxuetAFl2oZZHaWIO7bDRIAVXwQJIBjqTnc+4AAKh4ras7TXUWh8nTmIkIozg6kBBYjcnw5DlkgM8OsxdTO+CsAO4ZicDAIiGScZ9p8bDOPMAaGG2eZlnWXQunEa6ARpOPXOdwWx4YwuB1oBrRcSyY1xPHE2+UZdcg8NmbIQ48Pa+7QHLu6neQRmAOqYeTu5Qc+KJ+UVBnI1EZ5AeBoCp7QcXMzaNLokRy6tjLP4D1SQQueu7EfZoCNxEGONLUe1J+VuiOh2WL9bGn7qH7QoCLwfh/wBPv0t8ZgttM9z0JzmKE+8jWR0WgNN6QLu4u5G4da6cd2JLtmcqNDEhbcMFYq0gDEnTso86AobLuoAbcxC2KjPdsFAZc41qw9WQEnc5zkjIBNAWPAbO5jLrCEitmAKrKrMVPj3cYZdCEfmsRgjIXc5AE7PTWsjXNlMRMd2gKxpBMBuVKxqNLnwkJJHjtmgNx2c45HewCaPI3KOje1G6nDRuPAg/yPI0BaUAUAUAUAUAUAUAUAUAUBA4rwW3uRpuIIphjHroGx7iRt8KA894/wCirRmThsmg8/o8xLRHyRt2jPzHLkK3jUlHQqYjBUa3zLPmefyBhKY5o3trpRup2bHVWG0ifMVZjKM+04OIw1bC6/FH6fh+7k6DiTJtMMr/AFijl99fD7w26hRW92tSm6UKn+Xk+T+z+zz62WytkZByDyIrYrtWyY1LaoxyyKT1wM/PnRpPU3hVnD5JNd49BNLH9XPMnlr1D5S6gPhUboxZdp7VxMON+1e2TP6cueTiCdekkZB/aUkf3KjeH5Mu09tv+eHg/t+Rg38DDEtk8edibaUFR5kExk+7SajdGaL1Pa2Glq2u1ely+sO0VgsQi7wQoBp0zK0fPnvIAGznmCc1G4taou069Kp8kk+8gWnAZo1H0eVXUDZo5mUkeB0jKE/GsEoq2lvLZQoEmkcg8ayDnnnEdW/PJNANWfaaSBHXRFJKSzli5Vmc+JRl8AAAMjYAUA1YTKI/pTZeNDlR4zTMfVUfrHJP2vumgK+8uHiQtjvbiZwAo272Z9go6KMADoqjpQHqPYrs6LG2EZOuVyZJ5PtyNzP3R7IHQCgM3Fci34jxQyggsbeVOrq0XdKqjxPeIVA6sOtATorEyOs04BkXPdrzWHPPSfFyNi/wGBzAsaAquF9oILhykTMSMkakZQ4BwShYAOAenl4EEgI4dKLbiqAbJfxMCvh30ADB/ImIsCfHQtAbygCgCgCgCgCgCgCgCgCgCgCgKftN2Zt7+Pu50yRujrtJGftI3MH8D4g0MOKkrM8d7ScAuOHN+XHeW+cJcqNh5TKPqz+l7J6jlVmFbhI4OL2U18VHw9CvgYp60TDB3080bPiMeyfMfEGprcUcpyv8NRd/FevY/FE+DiiEhW/JueQbkfutyb3c+oFZ3lozR0JW3o5rq4dq1Xl1k6tiAKAKAKAj/QYwdQUK32kyrftLg1q4ReqLFPFVqfyya7ydBf3EfsXEmOj4cfNwW/vVG6EWXYbYxEdbPu9CQ3aG504kitrgdCGj/j3gPyFRvDvgy7T23B/PBrsz9BpuIm6KN3YiiiysaAggvuGkBG2APVXYfn9RUDVnY7NKoqkFNcS59G/C/pMzX77xRlorUeDH2ZJ/icop6ButYNz0ugMb2+4K5e3v4IzLNak6ox7UsTAhlXq651qOuRzNAd4RxWK6jEsLh0O3mp8VYHdWHQ0BMoCuPBYBMLgLpdckkHCklSpdlGxbSSNR6+QwBW9n5f6R4lHcQ72tiJAJR7M00iaCqbesqoSSwPMjwoD0igCgCgCgCgCgCgOM2KAa73rQHe+8qASs3X/XvzQHRLzzQB31AL2YHIyDsQeRH8xQHn/aH0XROTJYv9Fc7mPGYGP3OcfvTHuNbxm46FXEYOlX+dZ8+J55xuwuLTIvbZ0TxlQd5CR1LKPVz0YA1Oq0XqcarsqtTe9Sd/o/feRLO4Uj8hNt0Vgw92ls6fcMVIrP5WUqm/H/ADoeKs/Fa99yYt7OP6tvgy/zNZ+IitRfBrwf2RIt7uVjukY3x7bf+FYbkbQpUnxfgvU49xMPCEHl7Tc+eN1H403mbrD09E2+5fkhtxE/nXUKjf2AMj9ot4+VaOp1liGCvpTb7b+iI8Enf5CPcz4yfySy+GRn8mqjmOVaupHmyxDAV75Qil3PzuTIey9zIuf6PnI/5oAOOpEjavnvWOlhyJY7PxV79Il2e0WHDuy3EXK2vcNbwSHDSFlJhTPrhNJPMbDoT05QyabyOph4VYR3akr9fqe32NmkMaRRqFSNQiqPAAYArUnH6AKAzPG+xNvPIZozJbXB5zQNpZv7RcFJf1gT50BVT9m+KLtHfW7D7UlsQ/x0vpJ88D3UBHHYF5//APQvprhM7xRgQxHyYJlm8fEUBuLKCOGNY4o1jRBpVVAAA6ACgHBP8qA6JflQHe+oBSPnPlQC6AKAKA4RQCTGPdQB3Y6UAGIUB3ux0oDndjpQCgKA7QAaAz3Few3D7k6pbSEt9pV0sfeyYJoCkm9E1gfYNzH9y4f/ALia23nzInh6T1ivBHYfRRYjm904PMNcPg/s4rG8+YjQpR0ivBE6H0bcNXnb6/7SSR8+/UxzWCVZaFzadnbSL6u2hTzEa5+eM0BYLCBt4dOlAKMYoAEYoBVAFAFAFAFAIMYoA7sUBxogaAV3Y6UBzuxQClXFAdoAoD//2Q=="/>
          <p:cNvSpPr>
            <a:spLocks noChangeAspect="1" noChangeArrowheads="1"/>
          </p:cNvSpPr>
          <p:nvPr/>
        </p:nvSpPr>
        <p:spPr bwMode="auto">
          <a:xfrm>
            <a:off x="-61913" y="-136525"/>
            <a:ext cx="304801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e-IL"/>
          </a:p>
        </p:txBody>
      </p:sp>
      <p:sp>
        <p:nvSpPr>
          <p:cNvPr id="12296" name="AutoShape 8" descr="data:image/jpeg;base64,/9j/4AAQSkZJRgABAQAAAQABAAD/2wCEAAkGBxQTEhUUExQVFBMWGRcYGBgYFhgYIBgVHBodHB0aFxwYHCggHB0lHBcdIjEhJiksLi4uFyAzODMsNygtLisBCgoKDg0OGxAQGzUkICQtLDEsMzY4LC03LCwsLCwsLCwsLCwsLDcsLCwsLywsLDAsLCwsLCwvNywsNCwsLCwsNv/AABEIAOMA3gMBIgACEQEDEQH/xAAcAAACAgMBAQAAAAAAAAAAAAAABgQFAgMHAQj/xABREAACAQMBBAUHBwYKCQQDAAABAgMABBESBQYhMRMiQVFhBxQycYGRoSNCUmJyscEzc4KSssIVJDRTY6Kjs8PRFkNEVHSE0tPUk6S04RdklP/EABsBAQACAwEBAAAAAAAAAAAAAAABBQIDBAYH/8QANBEAAgEDAQUFCAEEAwAAAAAAAAECAwQRIRIxQVFxBRNhgaEVIjKRscHR8DMUQuHxIzRS/9oADAMBAAIRAxEAPwDuNFFFAFFFFAFFFFAFFQtsbTS2iaWTVpBUdVSxLMwVQAO0swHtpfbfRj6FlcY73eBM+zpC3woBsJxWPSjvpOm3quiMLZxfp3RHwWFqi/6QXmf5Paj1zynHq+RFRlE4Y+GQcs1jcTqilnYKo4lmIAA7yTyFc329vpc28ZklW1XsABlYs3YF5Z/CuX71b43N8wEzAJ82JMhBjtIJyzeJ5dmKkYOqbw+WKzgJSBXunHavUTP22GT61UjxrduB5SjtCcwPbiBtBdWEusNgqCpBRSD1s+w1wey2dLPIVhjaQ9ukcB9o8h7TT3ulu5e21wsymKMBWXrZkIBXHorgHs+d91MjB3+l7fbeVbG1ebg0noxoT6Uh5A+AwSfBTVGNsX+Py1uf+Wf/AL9Lu9Wyri/jVJ5bcaGLIywyqQxGP58g8O8VGUMHNbbey+iuGnW5lEztqfrZVz9ZD1CMcAMcAMDFdn3A8paXZENyqw3PYQepKfqccq31TnwJ5Dle0fJ9cxgMjrPjmFBVseAY9b358DSvMuG4llYHxBBHxBBqRg+vVbPKva5JuR5QLueHQsVvK8OlXZ5njZxjg5VYWHHB7eYNNUe9d186zi/Ruif2oRUZGBxopUG+Lj0rKY/Ykgb9qRak2++EJZEeOeEuyouuPhqY4ALIWUZPDieZqckYGKiiigCiiigCiiigCiiigCiiigCiiigFnf1/koI/5y4iHsTMv+FVTU3fV83Fmnd08v6qBP8AFNKe8is0iIp4dHI2kswViGQANpPEYLDt58jWEmZxLW72lFHweRFPcWGT6hzqvbbycSqSv6kKj3yaRVWl1FEANIjbGTGq6mHsjB99RtpXTyxPHHGyl1Kh3IUDIxnAy3wFZU6VSp8EWzVVuKNL+SSQjb2bwG7lL8Qg4Ip7F7zjhk8z7B2VZbB3QlkAllOhexGByw8cMCo9ufVWeyd1njk1yMmF4rgauPeQwwMc+2pE99LOSIpZOjHAylsau/o1TSCPE11OyrYWmPr+9Tj9p27bw843vgvP7LLG+1WWNNKtHGo5KkIX72NeGST510R7IR96UmDYsWPlHkc95dvwrAwi268Y1xD042AJx3oSMgjuPA1l7OqJZlJY8NTX7XpS0pxbfDOifnr6jl5733uP0rf/AKKP4QH++/G2/FKUyHlXXK3QxHiETC9X6788+AxUFIrRj1eJ7w7ZPqOaez3/AO1rz09NSY9qb8wem/GuOrwvTKOgW10zHq3St4Yhb9kCqTerdprhTL1WlUH0U0lwOwkMQT3cKpSHj4riZBzjkAJx9ViM59eauLCOGRBJGoAPcNBB7QcYwQazXZsm8KWv71NM+2YwW04ZXNP6ppY+nIX/ACdzSpdnoY9QKMrhiVCjgQWOk4ORgDHafGuoDaLj04JB4oUcfeGP6tLUaMvoSSqfzjN8HyPhU6x2jMJER2Dq5K6tIVlOliDw6p4jHojnWuvYVqactGkbbbti2rSUFlN81+Ml9a7QjkOFbrDiVYFWA7yrAHHjiou8hxbu/wDNFJv/AEnWT9ytV3aiNUfU7sssZ1OxY4YiNsdijS54AAVZX0OuN0PJlZfeCPxrhTLY6CrZGe+vart27npLS3k+nDE3tKA1Y1sNYUUUUAUUUUAUUUUAUUUUAUUUUAhb0nO0EGcaIHP68ij/AA6oL4jzjnnEQ+Lt/wBNXO23ztKbn1YIBy73lP8AlS5tybD3DDmsCY9fyp/GtczNEC0bILdrkv7Dy9y4Hsrc3ZWEa4wByAA91esa9ZThsRUVwPnlap3lSU3vefUqt4ZC2iEHGvJc90Q5+88PfWOzrGS6lW2g6iqAZHxkRp2YHax7B/lUXak2m5k1cuiQj7OWz8a6n5L9jdHZpIw+Un+WY+DegPUFx7zVZd1nHON7foj0XZtrGUYuW5JPq3r6LC8ivi3EtkUAx9Ie1pCXJ9/AewCqXefcXo4nktcqcHVFklXXHHSD6LY5Y4HlXUrkKOfAZxx4ZOeFezR9UcKrFJp5ReOKaw0cl3E3UWaGO4uGEoI+STmigcMsOTOSO3ly509XOwY2TS6Ky4xgqCMerFVm68K299d2Y9B9N3CvcrnTKo7lEgBA7NVOjphQp5mocm9WSoqKwjkG9O6bWo6eHLW4/KRk5MY+kh5lO8Hlz5VRbJuSLgp8yRSwx2OuM+9T8K7w1qroyMuVIIII5g8CK4ds7ZXRXcyseFu7wr48c5P6Gn3132dWTkoPy+/oVXadGEaUqnNa+L4euC7JrCeTSVb6Lxt7Awz8M16xyfCtd4mpXUdqsPbiripDbg488nlqFTu6qnyafyYz7dGbeXHMIxHrUZHxFWKHIB76hwN0sSnskQH2Mv8A91lseTVbwseZjQn16RXkkfQxm3AfOz7cfQUx/wDpsyfu0w0r+To/xVl+jcXQ9hndh8GFNFbTWFFFFAFFFFAFFFFAFFFFAFFFFAc+vhnaF4e7zdfdHq/fpY3hHG59US+8D/qpkY5vb/wmjHut4v8AOlvbf+1fbiH9WL/OsV8S6oT/AI30ZpNeV6aK9ifNCh3ysg8DSAlXjU4I7VPAqfDt9lfQGzIAkUagYCoqj1BQPwrh23YC9tMo5lGx6wMj7q7Ru9fia2glHKSKN/eoNUXaccVE1xR6/sGo5UHFvc/T/eThnlN3ikba+JMmGzmi0Rg4zp0Ozd2pjkZ7Bjxy/eR3b895HdtOxb5YMvcutcmNe5VwMD61afKJ5MGvbjzm2kjjdwBKsmoBiowHBUE50gAjHzR4007j7rps616FW1uzF5HxjU5AHAZ4KAoAHhntqtLwr9tfJ7Y2cwH5ZLuBvUEWVfih99co2xve67aku3y/mz3EcMZPAaUkhQeAL4du3n4V1LeiXO1dkIOfSXT+xYP/ALpf3u8kDT3Tz206RrKxd0kVjpdjlmQrzBJJ0nHE8+WAGXyTbVlutnLJOxkkDyJrOMsA3DOO7OP0aR79gb/aBHLzjHtWNAfiK6nuzsSLZ9okCMSkYZmdubMSWdj3cSeHYOFce2NKZEeY855ZZvY7kj+riu/s2Oa2eSZT9uTUbXHNr8/YnV6KKK9AeMGXdY5tYvqgp+oxT92jYv5FR9HUn6rsv4Vr3QPyLr9GWQfrYf8AfrbssYVx3TT/ABlY/jXj6sdmpKPJs+k289ulCXNJ+hf7gnqXS/RuX/rRxt+9TTSnuH6V7/xCn328NNlSjNhRRRQgKKKKAKKKKAKKKKAKKKKA5wn8t2h/xCf/ABoKXdscrr87H+zDTKR/HL/8+n/x4aW9sDhd+EiH3JCfwrFfEuqFT+N9H9DSaKDRXsT5oFMHky2xoR7Fzh4CWiz863c5XH2WJU/o0v1Fu7ViySRP0c8ZyjjjjPNWHap7RXHe27rQ93ei17JvVbVXt/DLf4cmdmF3Wma8rm9vvrIoxPbyhxzMQ6RD4rg6h6iKjbR3puJgUt4miz/rZsDSO9EBJLd2cCqJUKjeNl5PXO7oKO05rHVDJsmbznbDyjjFZQmEH/8AYmIZsH6sagHuJp76euQ7n7zQ2UAgnSSGQFi76XkWVyeMmtQeLdx4jl2VcXPlDjIxbxy3D9nUaNP0ncDA9QNYd3LOzjU2d9T2dvaWOZbeUvbvRWpgjPy91mFAOYU/lH9SoTx7yKSIYgqqqjCqAAPADArTGzyytcTusk56nV9GJQfycY7ADzJ4k86k1e2Fs6UdqW9nkO2L5XFRQh8MfVhRRRXeU5e7m/68f0in3xqP3al2XpTjumb4qrfvVC3N9OceER/bH4VNtPylx+eP93GPwryl2sV59T6D2c82tPoi93HHWvPzyf3EVNNK+5B613+eX+4iporUjrYUUUVJAUUUUAUUp7R8oljDK0ZeRyhKuY4ndVYHBBZRxIPAhc4ph2XtOK4jEkEiyRnhqU54jmD3Edx41LTW8hSTeEyNvJtuOzt2nl1FVwAqjLMzHCqviSe3gOZpV3S8ohuroQSwLCJAxiYS68sozoYFRglQTwz6JrPyyQsbBWHKOeNm+yQyZPgGda5JbTsrK8baZI2Do3PDryyO0dhHaCRXXQt1VpyfHgcN1dSo1Ir+3j++B9LUUi7E8pts4Auc2smOJbLR57Ssg4Afb0mnW3uFkUMjB1YZDKQQR3gjga5ZRcXho7YTjNZi8iJMMXl7+djP/t4qW9tJwvR9XV/Yr/000Xoxe3fi0R/sUH7tUO0I8y3C/ShT49Iv4CtMtDallYKvNe6a02j6o0Peqn3gVm3KvYt6ZR80UNWmZAVA2lbSlSYpGU8MrhTw7dBYcDj2Z7udTl5UA441jP3lhm2k3BqUfXUi7LVBGNDMwyclyS2rt1Z4g+HZUsCs93diQ3N68UjSRO8IkjkjbSco2lwwIKtwdDxHYav5vJ3MDpS+J/OQIf2Cv3Vw/wBfCk9iS1Ra+x6ldKrCSxLXXf8AQXa8Y4BJOAOZJwB76ul8nV4xP8fjUeFtx+MmKWt+N2Y7cRQtczXF1OQEXIRI4wcvKVHcAQOPEk91RLtOD0hFtkw7BqLWrNJLq/wV9tO0s0jwdRAAGZgSsr9mACCMAel28M8hV1AraRqwWxxIGBnwB7KxSEKAFwAOAArN/XiuynFxWW8v0+RW1pxqPEVhLdz05v8AeS0R6RRWAx2HNZ1uTycklhl5uWPlbj7MP3yVNsjkzHvml+Daf3ajbjr17g/mh7g5/erfsv0GPfLOffM9eWvP559T3/Zn/Vp9C63AbJvf+JA91vDTbSj5OxwvD33TfCKIfhU/fLeVLK3ZyQZiCIY88Xkxw4c9I5k9gBrUlk65NLVkuHeK1eYwLcQtOpIMYkXVkcxjPMdo7KtK+YZ0wmCx1DLa+R6T0tYI5Nq62R219IbCuWktoJH9J4o2b7TICfia6K9B0sZe85ba5VfOFjBOooornOo+bdo27200tuQZTCxUuhDBhzBJz6eCNS8wc1L2BvBNbs0ttIELjS4ZNSsRyLLkddeWeeCR6te30khvLuIKJNM8rFtQGelbpQB3sFkAOccRVYqpIS3XVs4YBiuGH0gO3GPZirin79NReunT5M89VzTrSlH3dd6w/mvHedHtfKZqhkivLYTMy6QIhhJQeBWQSE9Hw8WyOXHhXN7iFgXdNMacSsRLSaBj0Q5wT6yK8lWUKwUqwwcMSQ3LuAxkd/bUq8chDjmcKPWxwPvpChCDcllfvqTUuqs9mLw8/vl6GxOQ8acfJRtJorw24/IzI7aexZUwdSjs1KTn7IpLt4yqKpOSBjPfjhmrrcrbNvbX4luHZFSJwumOSTLuQOPRqSMKrc/pVldpOjqtdDXYNq5916a56HQdqjF/cDvS3b3h1/cqovBi5X60Tf1HH/cqPtjfSza8eWN5HRoYl4QTDrq8hI6yDscceVLu1t7HlmjW2hPSgOqiTBLBscQiNwHUzlmFUjpyabwekVWC0zqbrBcRgfRyv6pK/hW1mHjVXa2EsLs90ZC+WIKhjEurixBUaQcsR1scuHfVlBMrjKMrjvUg/dXpbWqqtJanhb+3lQry0eMvg1x4czLVwrzTWeKK6sHDtEaW+NvNBdgE+byanA7YWGiQePVOr9Gu0WzdIA6nKsAVI7VIyCD3EGuPlR28a3bK2/fWUXQ2vQzRDPRibXqiB+YpVhqQHkDgjOM4xipv7SUpbcFnmei7I7Spwh3VV45P7HT9s7Vjs4nnnbTGg4nvPYqjtYngB41xeyuXupXvZxh5eEa89EPzVHs9/E/ONYXrz3sw/hC4WVlyy26HCL2ZKj1445PHGTyq3xUWNm1Lbnw3L8mXa3acXDuqWud78PDn13GBI7K9YjxrLFGKttk85t6mIIrKjFUf+kQSToplCt2NGdakeodYerB5VjOpGnjaZnToTrZ7tZxw/wAcToe4SdWdu+UD2CJPxJrzYpzBGfpLq/W6341luZcp5g8qOrZM0jaSDjBOA3cdKrwNe7Lj0wxL9FEHuUV5a4ltVZSXNnv7ODp0IRfBL6CU+81yhuIoJehiNxKxZANbngpGpgdKjRjgM+NUVzJgmRizOcAuxaR27gWOWNe2/Jh2q8in1q5B+7PtrVey4MfcXGfAePhkge2rijThTpKS343lBcVqlWu4S3ZenQlbt2CXtwsMsq28ZI1GQ6GkB5pCDzYjhnsznjyrtm199LK0boXcmRQAY4kaQoMcA+kEJwxwYiuHXjqFOsAqSAQeXE44++o0VxnqxDX2k5IAJ+kx45PtNaq1vt1Pfn++COm3u9il/wAcPPOnmxv3p3vnu3YB5IbbJCRIxQsoPpSsp1ZPPQCAAcHJqFu/vDeW0hW0D3BZSWhZncAAr8oASSpGdPDAOvjnAqgMOcmfSFHJdWR9piQM+Ap18kNxovJUgVWjkgLvjHBkdFTDdmRI/Dlw8DWFenGFJqMfz1Jtqs6lwnKT8t27dnP2NflK2E9tdPcAZt7hg2r+bmIAKN3BsZU95I7sqMkEbklgQx4ZDMOXqPPxr6SvLRJUaORFeNwQysAQwPYQa59tPySxEk21xJD3I69Mo9WSr+9jWFC6io7FRZXA33NjKU+8pPDe/gcoEUg4BlYZHHjqxnmezIFTHXOPAg+6mrank5vbdNaMl0PnJGhRlHeodyH8RwPdmlgWlwx0ra3Rbu82mGPXlAB7a7Kdei18XzK6ta3Ckvd81/g1ySgVL2Runf3Hysdq+iXDK7PEimPHVPF9WCOPo9tNG6nk1mmZZL5eihGD0OoF5PCQqSFTvAJJ5HHb2BVAGAMAcMDurluLz3l3fA7rTs9KL7zicPk3JnhkiS5kVBKsjYhJJBQrwLuo5h+xeGnnVw+wkWMJBhCGDZJOWOCDqcdbOGPHPCnje3Y7T9EyOqSRMxGpSysrLpZSAQfHPeO2l/8Age9HIWjn85Kn+G1V9Sc6jzJ5LSlShTWIrBVjzhcDo4yAAOE7k4H2ovxrRdQh+MlmXb6Q6An2FnDVdvsy+yAYLcnwuX/G3FEmzrwc7eP2XAP3xitWybcoW2sIgPyd1HnuMj+4BnA9grULSLmLi7XweDSPe1uD8aaJLO9A/kZb7M8X7xFUEu8LhiptJ8oxVgGhOGHZ+UHfW1VqsVpJ/M0StaE3rBPyRGEEI/25Ae5+jB+9a1y7vRT8TeRN9nh8UnGatP8ASUY429yPArGfukrR/DsR9K1nb1wof3ql3NVrDkYRsbeLzGCXoarDc8Jno50XPPERJPtMpNWK7rt23LeyNR95NVrXtoeJs3//AJk/zryK7tM/yJvWbVKK5qxWFLAlZUJvMoJvx1J7bBiB+UvJFA72t1Hxjz8a88z2fnHnGv7NyxPuhYfdUb+GraMF+gkVVBJIgUYA4k8+6rpZpeDC1usHiPk1HA+t6OvVf9z+ZkrShHVQXyRFWCwB4WxmI+nbSvx8GnTB99S7y7WWMxeZHoz82Qwop7iOjZyPXgEV5LNOfRs7pvZEPvlFeEXRwPMLgH6z2w/xzWvVm9JJYQlXO50qM0kaow4gJ0hMiqfmrKVXWPBses1RzXUiHQ8t1E3IK886fq5fBHqyK6wbK9xnzQL9ueMfsaq8bdu+niZHW0iDgjJkkmK5GNWno0GR663wrtfEk+v5OapbRl8MnHo/scjsCFZ1zwOHGSTz4HieJ4jPtqXcR6kYd4Irqu9fk3ge2HmcMMNzHgqVRU6XAwUkKj5w7TybB765PqZWZHVkkU4ZGGGU9xH48jzFWltWjUi4bvDwKa9tZ0pqonndr4ozlYBct2YJ9nGoy3TOcRjUe0nKgDxJGT6hUvgRx5dtexRyyYMUNxIreiyQSsrDvVlXSR45xW+clHfLByUouSezHL9F+9URktDq1S6SR6IGSB3nj877sV0PyKwHp7yRVAjKwozY5yqXbAPeFcZ+0tU+xPJ7e3DDpVNrF2u5UuR/RopOD4uRjuPKux7H2VFbQpDCoSNBgD4kseZYniSeZNV11Wg47ENebLextqsZd5U00wl+/udSbRRRXAWgUUUUAUUUUB4RXmgVD2ztIW8RkIZzkKqLjU7scKq54ZJPM8AMk8BVBDvLdNK0QtYQyorNm5YhdROFJWH0iATgZ4esUA2aaCKR7Xf15Jmtktg9wpPozjotIzqYuUDjDDRwQ9bAzQm/Exums/NFM4XUCs5MYUDLa36MFWAZOAU/lBTIHgCkLeLda486kmt0SSObSzKZNDLIFCErlSpUqi9owQeea8//ACBKs72r2qm5BjCiObVHlyOEjtGrKQpDHCtwIrO+35ngmEEtojSOmtBFcagMyLEvSl41wC7gZUMfA1DwyVlFPLsq7HOzmPirQMP73PwqquL0xyGJ4J1kVVYroXIViwU8GxxKN7qepN6LmFoxcWiESsY1FvOZXL6Gf0ZI4xjCHJ1cKTb5ruYzbRWCPoZUSVdcwDC2SIMq4VGGr02xnGXxmtbguBkpMhSbTIBbzefABJ4IOA4nm9X1vsK7dVZLcAMARqlQcCMj0dVVVtbXdysoigRQrGJhNNoYMUVuKojDGmQdtNe7G+LXFvGLW3MpjjgWTXIItLtGG0jKknhg5Awc8M0jFcSXLkRrDcqeR185ESQhgzKkjOZNJyEOUUBSQM8TkAjHHI6EVpP2dv2JzphtJ3kVI3kUmJBHr1YBLuM+geIH31lYb+xz6ugtrqVkwJFCxKUY56p1yDJ6p4jI4VsSSMHljaEFekUpQb/RSSmCKC4edATLHpjUxYOMNrkAbmD1S3Ag9tZjf626XoCs4uMkGLomLLgZydOVII4jBOQDUkDVigCleTf21EogxOZzyi6CQN6JbPWAGCFPbxwe6tv+mturlJFniYKHOuF8CMkjWzIGVVyDxJHKgGSqrbe7drdgecQJIR6LEYZfssMMPYata1zTqgLOwVRzLEAD1k0AqW3k02cjaugL/VkmlkX2o7lT7QabUQAAAAADAAGAAOwVptL6KUZikSQDmUZW/ZNSKltveQkluCiiioJCiiigCiiigCiiqjeW+aOILEcTTN0cZ+ixBJc+CKGbx0gdtAUe29qpqluX4wWgdUxjrzei7DPDhnogTyJkzw41z/eWyCRvevNazySsrFFj1gHQAQsgkzoVEznHHHLiBV9tiSEyNZtPcQW8KRpiKJm1yHDkyP0TjAXR3ZLMTSd0KSzy2zzCGJhnp5Iow5g+aG0heu7jIBAwnPjWG8yRYybGaO3a+1xaej0xxBWU6NXySppbqM2RwOcauPLAmbE3We7Lza0hVcRpgPJk4DOxbWhzqOg8+MXOqTacdvA+Y3t5otDAzRworCUoxWOMoxBYhcEn0da57al7csejRpxLs+V2YMYI1yxZz1gHEvJck5xyWoJPN39hm9bMbxcOkYkxuykI7RoxHSatTjLekcCNeeeEjZ+xz57Lb9HBJIhjiyQ6oyYFwWYEscBo0TGebk17BsVWZgLm1t+iPRASg5c/lGYATIVAaUxgYPCPnUTY+zRd6k6SGF45JCZGDMsi8FXQOlBGRljlj2VJAwIyW1+RJFBG1taTXeYek6w4pp6/AEAMfbVZJufJBaoZEtioEKMQZAx1skefRxnLd9RLC1WKe+tx0bSGJLVJUBCnzloEZnVnb0TMpAB4hH5VM3o2O1pAJjMkpSSFhFrm6+mRXIy8zDgEJ4qeVAS13bluWupVjt2D3F0A8hbUdErxjqiM8AEAHH5vZVXu7sJ5TItusLKghLO0ssZ0yRK8aFUQ5KxkAnPMe6UdkSyRz3Kzwxh3u5BGZJlYfKyEKQsoUMcdg5nt5mLuvsk3MbuskEIyinU0vWHRo4zokQEKJNIPaFzwzigIu7GxZjJLBGiNPHnpHaaaHirlCgKqS4XgQeWH9de7E2VIs7WoA85JmaQrcTw4KtkK7KOvlX1KTxwTnHb5u1bmXqme3g0CQ6naTL6pnyAwmXK9UHjnn4VDjcLdvbNLbMGm/LMmuNV6IYcEzZHEBcEn0jx7KEk3a2zZ7KUGXUWk1uhS5lLAKAp1ykBwgQoTxOdHqFbd4bG5t2WVykjyOgVkuZHdOiVnADsmRnr8frEVjtO3igbXFd29xKUKosAUBW1DAlQO+qNs8W4EdGuOZoeztxAs63kHTool6OO3RDnHWQnUetpLLg9p9oA2bf2ZdwhLrWJi/QiNkndnTiWGC6Dg2orns1cuJq+2HDmUdPcx3SXsXQqBKzMilGk4qwzhhkeBA76WLOC2a3afpTDcIzvHH5sgGFJMYcpCWAK4z1uBz3UbOvAsfncjSx3cLvIkK22pDwPVZliyDgshLMMMCaEHVN2jey20eZ4EKZiY9C7tqjJjYkmULklc8scaurbYcYYPIWnl+nLhsfYUAIn6IHjmq/dqXTcXMfEB+iuFB7NalGH60WT4vTJWZiLe8lnGHgaJFS6aaNEdRpbQG1ShiPSTolfqnhnHbg0yVRzY/hGPX/u8nRdxYuvSe0KI/HBbxq8oAooooAooooAooooApC3i3jhjuZ9csaSwR9HCkjKmqRlEjMC5C4JMa8/mHvp9pJ3pcW87SyHRDKFOs5CrIo0kO3JMqEwTgHBHOoZKObSv00OhLWJp3AXzqNmkkZzzYmJCmpj84yaVznsxUmw6OHpemsrtZtcmCssyAjOEBLuNQAA63Wzk47BTXNsu2nGpoYJR3mNH9xwa1ru9bAYWIIO5C0f7BFYmWBNlKR+bNfzTgMsr5AjTOmULHoDqG46dWo5ONI5Mam7BSK9vujhlkezEYZw/Q6yytxB0LlUbqr3nrYpgfdi3P8+PVdXP/drODYSp6E12vqu58e4uRTQalfvTawQXjNI86pKplOhLdsSFsYzKmQMKTjJ59gqtSbZPNrmfIzzW17TnsiI502eaygdW8ul/Tjb+8jasehuhyv7j9KO1b7oBUAWPONklWXzmfS+kMoS3IOltS8BDjgwB8cceFeIuyRynuB6oYPvFvmmwG67bsn1wQ/gooxc/7wp9dvHQCoV2WWZ/OLrUzM7HoYSS7MWY/wAn7SSceNeR2Wyycie7Jwq583jbgowvO2PIcM8zjjmmspP/ADsR9dsp+5xUeW2uDyezP2rHP3TigKMW+zxjF1fDTqx/Fhw1EM3+y94Hq7MVU7TtovlZra4uZTHHEvWjjjJMk3IK0KggKjnlxJUZ4Ypt8yuM5xs4n/gD/wCRW0pd6SoawCnmBZPg+secYNBqLr+aFkSKW8mlkZUVWECZVnQupARW9FfSAJXGcjjUewfqMLi0uZ5tTE6pbuMaScqgjjQ5Kjq+jxxTRbwXiehNaRj+jsdP+PUlheEcb0r9i3hH7YegFWy2VcJrR7DpiRFjpVkkCt0Sa+bhHzJqPBueaxt9g3cTY/g+OUGGEYZI5FEgGWIXplGosxBy3HSDxpnNjMfTvrtvAGGP4xRKfjWpthQ4zI08g7eluZ3GPENJp+FSME/coGO4t4ZHiM621x0kaEfJqZo2jXAJwFBKjj2HBNdCpB8n1lAZ5ZbcRiGJBCvRBQpkZtcmCvAkBYwSPEU/VkjFkDbOykuECtqVlIeORDh4pBnDxnsIyeeQQSCCCQYmy9qOJPNrnAnwSjAYS4Qc2jzyYfOjzkZyMgg1dVB2zstLiPQ2VIIZHXg0cg9GRD2MPcRkEEEgyQTqKrN379pYyJMCaJmilA4DpE+coycK6lXAzkBwDxqzoAooooAooooArwrXtFAUlzulZOxc2sIc83RAjH1smCffURtxrXOVNyn2by5x7jIR8KZqKAVpty1+ZdXcf6cUn97G1Rn3QlX/AG6Y+uK3/COnKtNyeGKYJyJ8m7UiozteuFUFjmGHgAMknqilbyeQz3wuHN00eJAQDErdVkUrzPV4D0Rwznvpq8pm0Oj2c0YPWnZIB6m4v/Zq9LPkjkInvIx2rA4/tFP3Cs1TzByNTq4qKHNNjK+7lxnC3aetrfP7Mgr2Tdm7UZN3Af8AlH/8mmgrggeqsrlskDnWvCNuWKke7V0TjzuEf8q3/kV5Nu1dDgLuIt42px8J8/GmrVxzjFZScGzTAyzku0rq8g2nDZtPAxljXDdC6orsX05XpS2o9GVzqx1hwprbYF8Oc1r7IZf+9SJ5SZWbaFyyHrRLB0Z7nRelHuZhXXtn7QW4t4Z09GWNXHqYA4+NZyp7KT5muFXalKPL8C8u7V6ed1bD1W0h++4qUN0ZyOtekfYgjH7ZemREXI48fWalVhg2ZYpRbjrx6W7vJQezpI4h7DBGjfGqm4tdlRsVjtXv5UzkAPdaWHMNJO5jVvqls+FXG2pGupmh1FbaIgS6TgzSYDdHkcRGoILY9InTyDAzIY1RQqgKoGAoAAA7gBwFRkC7s7fmaR+ihs4IgDpVZrhoiSBnSoS3ZQwHHRnUO7FXke3LsenZo3hDchz7BLHGPjUDb2wlnBZdKzYADHk4HELJjiRniCOsp4qQapN3RHJ0kV1reVCT8rI7EqDgqQTp1ISASowytG/z6ZGBztN6IWYJKJLaRsALOmjJPYsgJjY+CsTU3a21o7dQZDxY6URRqeR/oxqOLN93M4AJpKv9nbP0MrRx6cEtzAwOJ1ccYrd5JGjlhnmVDkTyRRu+pn6BQpVdTktpBY4XOByqU8hoaN3LJ40d5QBNPI00ig5CkgKqZ7SsaIpPIlSe2raiipICiiigCiiigCiiigCisJWwM1S7X3pt7YfLzRxk8gWGo+pQdR9goC9rXJEDzFINz5Vrf/UwzzeJURL/AGhDf1aqZvKndE4S1hQd7Sux9yoB8a2xo1JbkaZ3FKO+SMfLBP8Axi1hHJUlmb7RxGh92uq/yX3PR7TVeyaCVfWysjj+qHqk2vtKW7uWuJ9GsokYCAgBVLH5xJyS5rRZXLwzwzxgF4ZNYBOAy4KspIBxlWPHFd8aD/pnHGu8qZXMXeKefd3en5PologTntrzohnNIOx/KjFI6xzxNbsxCq5YPGWPIFhgrk9pAHjTyk5Jxj11WSi4vDRdRnGSzF5Nzxg8xQ0YIwaj3N2FBJICqCSxOAAOJJJ5AUh7Q8rUAyLeKW4PEB1UIme8M5BI8QKKLeiEpKKy3g5/tucSXl3IOINxIo9UeIx/d10vyQXAk2eIzxNvLLF6l1a1H6jqPZXJ7VNMa6sluJY55sTkn3k1dbp70T7PM/RwxyxysrkM5QhgoU4wpHEAe6rGvRboxSWqKe1uIq4m5PR7vJ6eh3QW4rdXLrTyuHPytlKPGN0f79Jq+sfKbs+Q6TKYX+jMjR/1iNPxqvlCUd6wW8akJfC0yp2htZIZ7iCVuhdZGkDPwR45TrVg/IcSV4kcUNCX0jcVZWHeHUj4Gmy+2bbXyqzYYqDoljfDKDxOl1PI44rxB7QaWZPJ2rkkSQt4zWcUh/WTRn3VqcMm1Mjy7Y0flJoox9aVB95qt2neBpo5bZXnYAa9KsqkAheLuAhzG78cnjFH3CmW03BZOU8Uf5m0jjPsLF/uqyj3KgOOnaa5x2Sv1T9qOMKjDwINFHAbEG32PPtFwiaVhB67plokwe1iB5xKOxQBGp4tkgA9W2NsuO2hSGFdMaDAyckknJZj2sSSSe0k1LjjCgBQFAGAAMADuAHKs6ySwQ2FFFFSQFFFFAFFFFAFU+9G8cNjD0sxPE6URRlpH+ig/E8B2mriuQeWm2kW4huHBNsIzGG7I5C2Tr7tY0gH6mKzpxUpJN4MKsnGDklllZtvf68uiVDC1hOepGcuR9eU8vUoHrNLKDBJA4k8TxJPiWPE1pSQH0SD6iKDIfpVcQo04fCjz9WvVqaSfkSkfgayik+FV7XKjm6j9IVrj2ghOlW1N2BAWPuUGs5VIre0ao0ZvdF/Isuk41t1YyaysdgX83GKyuGz2uohH9qV4Uw7O8l+0JcdNLBbJw4LmZ/dwX4mtM7unHjk3w7PrSe7HUUZ4Hmxbxrrmn6iKO0nmx7lXmT2Yr6OslxwJzgAZ76pd1tyLaxUmMM8zDDzSHLsO4HGFX6oA7M5q+S3wc5qur1u9lkuLW3VCGznIs+Uu2dtm3XRAsdILKOZQOpkA/QDcK4yJgVUrjBxjHdX0Y9v3Eiud70eSzpGaWykEMh4mJwTEzd66eMZPbgEeArK2rqk3nia7y1deKw9Uc5duAoD5GKl7Q3W2lBnpLORwPnQFZgfUq9f3iqOa6EZ0yaoW7pEaM+5wKso3FOW5lROzqwesX9foWEbUBgSc8RUNbjVyYEeBH4VmM9lbs7Rz7OySNmyvA2q3keB+eYzgH7Snqt7RTzu95UWiOi+jyn8/EpOPGSPn7Vz6q58DXhJ5muepawnwwdlG9q09M5XifS9ndpKiyRsHjcBlZTkMp5EGt1c68iKSCzlJz0BmYwZ+jgayv1TJqx45rotU7WHgv4vKTCiiioJCiiigCiiigCiiigCsZIwwIYAg8CCMgjuINeUUAs33k62ZLxaziB/o9UX90VqFD5K9lA581989wfgZKKKDJa2u4uzo8FbK2yO1olc+9wTV5Bbogwiqg7lAH3UUUBtooooAooooAooooDzFYTwK40uqsp5hgCPca8ooChvNw9my51WVvk9qxiM+9MGucb7bk2VsCYYSmP6aZv2nNFFActLESadTYz9Jv8AOux+T3cqxnQSTQdK449eSRl9qF9J9oooqcsjZS4HV44woAUAAAAADAAHIAdgrKiioJCiiigCiiigP//Z"/>
          <p:cNvSpPr>
            <a:spLocks noChangeAspect="1" noChangeArrowheads="1"/>
          </p:cNvSpPr>
          <p:nvPr/>
        </p:nvSpPr>
        <p:spPr bwMode="auto">
          <a:xfrm>
            <a:off x="-61913" y="-136525"/>
            <a:ext cx="304801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e-IL"/>
          </a:p>
        </p:txBody>
      </p:sp>
      <p:sp>
        <p:nvSpPr>
          <p:cNvPr id="12298" name="AutoShape 10" descr="data:image/jpeg;base64,/9j/4AAQSkZJRgABAQAAAQABAAD/2wCEAAkGBhMSEBQUExQVFRUWFBwYGRgYFhcaHBseHBcaGB4YHxgaHCYeGhojHBUdHy8gIycpLSwsGB4xNzAqNSYrLCkBCQoKDgwOGg8PGiokHyUuLCwsKSwsKSwyLywsLCwtLCwsLDQsLCwsKSwqLCwsKSwsLCwsNTQsLCwpKS4sLCksKf/AABEIAPgAzAMBIgACEQEDEQH/xAAcAAACAgMBAQAAAAAAAAAAAAAABgQFAgMHAQj/xABVEAACAQMCAwMHBwQNCQgDAQABAgMABBESIQUGMRNBUQciMmFxgZEUI0JSobHBM3KCkhUkNFNiZJOissLS4fAWF0NEY5Sj0dM1VFVzdIOEs6TDxCX/xAAbAQEAAgMBAQAAAAAAAAAAAAAAAQIDBAUGB//EADURAAIBAwIDBQgBAwUBAAAAAAABAgMEESExBRJBE1FhcYEUIpGhscHR8DIjQlIVYnLh8Qb/2gAMAwEAAhEDEQA/AO40UUUAV5mkPn+5mkvbS1jnmhRo5pZexcIxC6FTz8EgamOw/wCWKduR7Vt5BNMe8y3E7E+3zwPsqG8EpZOmXPE4o/yksafnOq/eagSc42K+leWo9s8Q/rUjw8k2C9LSD9JA32vmsr3h1jbRPK8FuiIuSRDH8AAu5JOAPE1XmJ5RtfyhcNBwb61/l4z9xrXL5S+Fr1vrf3SA/dmkd7qUYI4VlCM7Pahx7Y+4+rNCc0INv2PvQ31RaL/SDaftrXje0JfxnF+qLOnJdBxbyr8KAz8ti/nH7lrE+VjhX/fI/cHP3LSr+z9w35Phs/8A7jwRfexP2VE4tzLe20faSw2cK9we5diT1wAkfnH2VX2+35lFTi2+iaf0J7KWM4HFvK7wz6M7OfBIJ2+6PFYN5YOHD0nnX862nH9SkDlzny9vmdYY7RWQZKySTAkZxkYBBAOx9oq+7Xix202Kfwtdw383A++q1uIW9GThUmk+4RpSkspDCnlk4Uf9Yce23uP+nW1PK5wk/wCuIPasi/egpXfhnETu3EY0J6BbVMewF3yawbl+/PpcQX/coc/a1av+uWX+fyl+C/s1Tu+g4r5UuFH/AF2D9Yj7xUmPyh8MbpfWvvmQfeaQ/wDJm9/8QX32UH/Oo1zwK+jBbFlegb6HtlidvUrLlc+2phxuym8Kp8mvqg7eouh0peeeHnpfWn+8Rf2qkxcz2jejc27eyaM/c1c/4La2d3AsyWsOGyCrQR5VgcMjDT1BGK3PyfYnraW/8kg+4V1eYw8p0eK7RvRdW9jA/dW3Nctk5E4e3+qQj2KV+1SK1x8g2anKJJGfFLidcfCSp5kOU6vmiuT3KTWLQzx3l26C4iSSOabtUMckgjb0hkEawQc11ipTyVCiiipAUUUUB4rZr2sGXG499ZK2aA51xY9px2Y/vNjEnsMkryH7EFHFOYbe3IE0oVmGQoDMxHiEQFiPXitcC6uKcTf/AGsEY/Qt1P3yUtcUmdry+MTBHWOCJWIyMhDKQR3j5wA1iky6LSbnTP5C2nk/hSAQJ8ZPPPuSl7m3jF1Lat2gt0jDRsyqZHYhZUPpnSo6fVNY/syxOgxSPMANaRDUq56ZkYhRkbgE5welQ+Pi5e0nJijiQRMTqk1PsM7BBpB272NI0qtRZUdCsqtODw3qdXbqfbXlYwtlVPeQD8RSdxTnWVpHS1WMKjFDJIGbUynDaUUr5oIxqJ3IOB318qo206zaj03Z3W8DPxjiqW0Ek0nooM4HUnoFHrJIHvrgfHuPS3kxllO/RVHooPqqPD19/U1f8881XE6RwTCNdJ1kxlsPtpXKtupHnd56+qoXLXCPQnKRSjJxHJq0nBxklT4g7EEeIr2XC7SFjRderrJ7eXRLz/8ATn1nKrPkj0N/IHC7v5XDPDExjV8O581NJ2Yaj1809BnfFdvqu5f4utzbpIq6Oqsm3mMp0lNttiNvEEGpd1eRxLqkdI16ZdlUezLECvNcTu53lf3oYa0wtX695tUaapx3OSeV+41X0afUgXb1sznp7MVT8vc83VoQFfXH+9uSV9x6p7vga7bJaW9wuWSGZT36UcfHekbmjyUIwMlmdDdeyY+afzWO6n1Hb2V2rHidpKjG1uI4SWMvVf8AX7qa9WjNSc4MbuWuZ4b2LXEcMPTQ+kh9fiDjYjr7cgW9fO3AuOS2k6zRHcdQejKeqn1H/ka7dypzVHfRalGh1xrQnOM5wwP0lODg+IIIBFc3ivCZWku0p6w+ng/s/wBeahX7TR7iPxuytoOI3KzaE7TRPGxdoz54IcBlYfTUn31OtVkxmC7uMd2J+1X4SBxVpzNDjiVu2MiS1lQ/oOjj+n9tRJ+XbdjnslVvrR5jb9ZMGvdcHoSurGnVUtcY+Gn2ONdXUaFZwcf1kq14rfr9KCZR++I0Te948r79FXXB+PmZzG8RikEYlA1pIroWK60dTuMjvA6iq/lPgkVx20dwvbG3lGgynVlZI1ddQ6MQdQywPQVZ8YtxFxK0IGA9rPEMDbKtFIB+qG+BrM4yi3GXQyxkpJSXUj872+vh1zuQViMgI6gx4kH2oK6Lwe87a3hlP+kiR9v4ShvxpO4jDrhlU/SjdfipH41ceTa77ThFk38WRf1Bo/q1aIkMtFFFXKhWDSgUM2dh8ayVcUB7WtlxuPhWyvDQHNODK3b8QcjGu/kx6wiRoD/NNK0T5nvWPT5ZJv6lVF+zTTJyTcGS01sfyk87g+24kx7tqS+L6o7a+JBBaa5I/SkZVP2isE9TJEn8rpm3Eh9KdmmP6Z80e5AorPmIAwqrbI88KOe4I0yBs+rG3vqwtoQiKg6KoX4AD8K9mgV1KsAysMEHcEHur0cqWaLpp40xn0POKp/V5335LDmjmb5P81Fhrh1yo7oxnHaP6s5wvViMdMkc6n+YEYBOnG+T1IkQsT6yHcmsppDFLdgMxEckZGpmchdCEjLEnGM9+1ecxx5iHqYj9ZHT7yK+a0rFWdTsHrrhvvaX010PawqKpT7RdVkYeWuUoL1XnuFL4mMca6iAFjODnB31OSfYB6618f4YLa8ZUGI51MqqOisGCyKPUSyt7WatPLfM/wAi19ojPbykShkwWjdwoYFSQSrHB26HO29WV5Y3HFJI7i3Aht0jZUkmU6pNbKSyRA50+YACxGd61lC4dw+Z/wBPDxrotNF55xnruTlRfj+/I85J47BB28M0ixO07SLrYKHVlQAqx2JGnBGc1W848WimvAyMkscUIXIwyhmmGvB6FghTOPUPGttxyLdb4uI5SDkpLDpU7YxlWOPgd6pZLGaeZbRIuzn0uGVjhUUhfndaghkyBjHU7VajSoSrutCWXjXw73qk8fncmWYrX0N3yGNZBoBicgnXExjOxUdUIz6Q6g1nLdyOwje5uJEYOCrSkDKlQQdAUsMMeuavbvye3igSi4t3ZQfMMUiA5xkaw7H6I7qU1MiXSpKhjkLyNp6gqYl85WGzDVH7s71t8mdW08Jv67Z1+A919Opq4/wxZB82PnFU4x3hdPmY8QHBHwq68lMMiTya1KqkB1Z8GdWX+jIfjVeWxcj1yEfrQKfvip/5Bt1Nkr9WnZnk9uopo/RVQnuPjWvf3Lp2fZvVPHpnP2TK9mnU5lv+Be4Lxc3ks1w4wQVjjX6kRVZVH5za8sfEAdBVzSnyM2DMngsZH6Jki+6IU2V9G4bCELWEYLCSPIXue3lknclSab+4T99t45B7Y3eM/ZKtWPOwxJYSfVvNB9ksMqffpqk4FLo4pbn98hni947OYfZE1X3lDGLBn74poJB+jcR5+wmtC6WKzOnavNJEhe6s/JGMcLRO6OaeMexbiTH2GsG6175LRpgu4/3viE49zFZB9kla8TYkOlYM2dh8aGbOw+NZKuKuVBVxXtFFAFarqXSjN9VSfgM1tqu5ik02dw3hBIfhGxoDnvIEWnhtoPGIN+sxb+tSc0oksGWQ4DzsA3gTeHb2d1PPJo/aFn/6eL+gtc/Zc2kPg94p/WvCaxLWSXiiz0i34DfLGQSDWFb45ARpb3Hw/urVJGVODXp0+jPNNdUJvF4P2zeL9eBD/wAN0/q1jftqtwx/2b/zkap3Fo8Xh8Hth/NkYH4BxVdtJCYY9UrdmE+aRn3CgblQQN/E14PiMJe2ySXVP5I9hYyXssW30wZcKsvlHyS2PR9pPzIfTHq1FQv6VdPsIZeIllidoLKImMvFhXmZdmSNsfNwqRpLruSCAQBmuZ3tjeQhZ4oGjxrjyzpqzcHQCFUsciRlavoHgnCUtreKCMYSJFQfojGfaTufWTWS1tZc3NUWnReLby36YIrVU9Iv9/cibd+Sm0G8CPbyD0Zo5JNYPi2piJB4huvqpS4NacQl4rPb4SOaOCOOS5wGRU1O4kRD1eTWpCnYYbPSu1TSBVLMcAAkn1Dc0reTeAtaG6cfOXsrXLZ6hWOIl9ixKoHtNb1W1pVWpTim/wB+RrRqSisJkS68nrhD2fEL0SY6yOkiE+uIoBj1KR7aTbnh7XcU1rMqx3tsQylemrGUlQnfs3xpIPTcHcCu0UheUHh4hntLxdsSi3lx3xzbDP5soU/pGtLiNop0XOmsSjqvTp6mahWknyt6M5FGxkMc2nAMkeR9UhZI3HqwWAq4s724g1iCcIjsWKtGr6WbqyEkaSTvg5Gd8Vv4dyqk8t2w7EKLyVQWt1kP0ScFmxgMzDGnuNWH+Qq+Nv8A7jBWJcPVaCk2sNLRrPlv3GV3KTaa+ZS8FhEV0ijOGt3XfvKuj5J7z5zHPrNM9LvHOAm17Jo0h1vMsaPEjQFWIJ85RI0boQhBGB123piNer4ZFwo9m3nHXz1PPcRxKrzrr08jUH03di3hdqv8pHJH97im/nm318MvFHX5O7D2ousfatI/F30oj/vc8D/qzxn7s10njkWba4XxhlH/AA2FYL5YqJ+BsWLzTx4lVBNrRXHRlDfrDP41n5PlYS8RU7ZvA49jQRjP837KhcunNnbN428R/wCGtSOSCf2U4kM9YrRseHmTL/VrSjubrHpVxXtFFXKhRRRQBVLzrJp4benwtJj/AMJquqoufFzwu+H8Tm/+pqAWeXYtNrbL4QRD4RrXO8Zt7YfxxfsuXP4U1cQ4hItrYxxsYzP2aGQAEoBB2h05GNZCaQT0yT3VT8b5cEEcc0UkhiimWSSNyHwuvLSK2MggsWI6EEnurRld0qVeFKbw219TM6M5UpSitMMtq3RyAjS3uPh/dWkV4zAAkkADqTsB769i1k8sngpOJ2mu9SN4g7FQIg5YQkYaSR3Kg9ppKIBGcDcH2MCcHmIAe5ZF+pbxRxKPUCwdvtFVicXhkuLTDpJiZkDI6tpLxOADg9Dj7qvb3jUMT6GbMn72itI/6iAke/FcO4WKjO3bPNNFNx3gsUUccpMrslzbsWkmlfb5RGDszaeh8KfOeOd/kMkEIA13KzBHPRXSPKAjv1SMq++kTmW5lms51W2kUGMkPI0ceCvnA6dRbqo2IHuph5y5QHHbG0milEUqoJY2IJUiRFLKcbggqNxnGDtvtgNgjcJ8oT3/AC7fTuoSaKGWNtOQCTF5rgHOMhxtnqDXRODWYhtoYh0jiRB+igX8K54fJ+OG8u38GvtJHhklkYDAyEGyj6oCd/Xc7dB0iyuQ8aMOjIrD2EAj76A4W/luue3s5gw0GSSK4gwMYEoKsNtQYRyKAc7lDtXTvKumeD3RBwVCOp7wyyowI9eRS7/mIthxIXYlfshL2vYaRjVq1Y159DV3ac42zVv5YL0Dhbx4BM00UQGcZzIrkZ/NjaoeMakpNvCKvhnDFt4liXOF7z1YkksxP1mJJPtqXpPgfhXPPlSd3DrQfnSav/01iZh3WNmPY8g+5BWH2ikv7jeXDrp/2Maeck/apbvSaFx7pk/AmvCKVJ75CoR4HjDtpBguZpPOGWUdi66W85BtTPbFiilwA5UagOgbAyB6s5rscPmpReDg8TozpSiprDIfH/3NIfqgN+qyt/Vrq0y6tQ7jkfHauacTiAtpmcZHYvhfHzD9ldHsZNUcbfWVT8QD+NYr/wDkmTYfxaFLlW4MljbMephTPuGPwqXya2OMXw+ta2x+BlX8agcm4/Y+2x+9D7zn7an8nDPGL4+FrbD4tKa58dzovYf6KKKyFAooooAqh57ukj4ZeGRgqm2lXJOMlo2UD2kkADxNX1c58pcmq+sI33QJPNpPQugjVWI7yodiPDNYq1XsqcqmM4WS9ODnNRXUTuVLC0vIF7cma4VV1HW6tFt5qooI0BQMAgbkE5NWvBg7w3Vs7a2jaWAO30gYwULY79MgBPqJo5gkVJ7GfIVzK0LMSBqQxu2kk9fOVSPX0615xq3Fu3yyIsA0i/KE1EqwYiPtQD6LqdOcYyAc14mpVlXllt5lrHOuGntnx/GdsnbjBQWMaLR4+pF4VOdPZOCksIVJFbGQdIwwI2ZWxkMOtRWtxd3ZifeGHTqXukkYagG8VVcHHeWGelWvG7Cdp454FjYiFo3V3ZM+eHUghWzjzhv9aqDhnEnhvnSeJoe3KsuSGUuqhGVXXY5CqR0PUY3FerrcY9r4c1TklUxqlvjrg41rw3sb3M17nR+PTJYeUKO2hS2JiXWJNQKAo2lFyV1oMqGZkTPQas91Q7e9mZOyaUQJ0UW69mF9RY5Zh69qsPKHblrdZvoiOSJj9XtFUo3sEkag/nVR202tEb6yhviAfxrm2dVwtIOEt28+efwegsralXrVFVjqsY+f3MLjgiBvnQZGHfI7ye/zyRTz5LOPaY2sifPhJeIH6ULNq28SjEqfUVpQa+O0bRswwdLgrhT4MSc4PqBqBbxscOJWWZH1q6EqYyRjC/wcbEH0t8+rbo1ZQfPJ5XxNq8s6daPYwSjNarTCf78up3u6lEsbRsMq6lGHqYYP2GqDkTibrai2k/L2Z+TyjvwgxHJ+a8YVge/fwpNt/KVxJF0slnKQPTIkjJ9ZVSV+GKo24hdm6a8+Usl02xZFHZ6B0i7Jshox133zvnNbzuqS6nDhwq6k2uXHm0d0F4TsBXJ/KJxwXV8sKHMdpq1kdDOwwV9fZpsf4Tkd1Rr3m7is0ZjM6RgjBeCAq5/SLHT7VwfWKU+HPMmYhHHhNtYZguepyCCxbvO/U9aw17hSg1A3LHh86VaM66x3LfL9M+Zb0UV6K5J60p7Nz2sWP/ET8Bqz9ma6HHGANTe4eP8AdSNy1agyW8j/AEp55VX62NQB/NGffkU6ySFjk17LhcWqT82fLuO1FK4X/Ffn7mq/BkRwfpIw+KkfjTzyrPrsrRvrW8J/4a0kimzkJs8Nsj/F4v6IFW4gv4+v2NSwf8vT7lFyYP2jCPAOPcJXA+wVY8mf9r33/prb75agcm/uC3/MP9NqsORjnivEvVFaAfqymuYtzpPYfqKKKyFQooooApD8qtgQltdgErbSMJcd0Uq6GfHeFYIx9QJ7qfK03cIeN1YAhlKkHoQRgj7apUgqkXB7PQtGTjJSXQ5lbokqGKVVkRhgg4IIPePd0Iqr5euEMT2lxhmjJjdJQQWTtCsbHV6QZQuCM5Prqq4Cs1rZ2bk9pDKIlBJw8TSbBemHi1dOhXONximcWkcsqTOoaRF0oSB5mTkkes+PdjbGTnw11QlaNwnnG8Wu9fnr98a+gjNV12kPJo0cD4D2DyHU2gkrFGW1CJM5wD1OojPfgBR3VA4lLFe3C2yFXSMiSZlOdOkjTGGHR2bqRuFVuhNW/E7FpsRklYSMvpJDP/s8jdV72I3OwHfWy3sooc9mioCAMKABhRgAAdwyT7SfGtFV9e1bzPpjp4vx6+ere5ZRf8VsS2iV0aNwGRgVYHvB6iueR23ZNJDnPYyGMHxAwVPt0kZ9YNN3EuPJAuXyWOyRru7n6qr3+3oO+kfhkzsZu1AEvbuZADndjq2PhggD1CurwylVVKU2vd0+P7ubdpOKulDOuHp8CdUC+hj1Rl3aBS2kzIM9nq6My5w0erqPXU6sJrQSqY2GQ/m49v8AjNdWlPkkn8TqXdBVqTjs+j7mMR8lnElI03FnKp7ysqMR44UFftqzXye3qrhPkqt3M5lb7AorPybc5JDIOGXDntI1CwSOdpFx6AP1l6AeG30d+muuRXZVCk9Ujxc726j7kps43zVyrdWlo0096NbMscccEWgF3YKMu5Y4AyxAAzp6iofDpmY6CAUA7wNhVl5TuLG4vooAfm7VS7eBlcYA9qICfUXqqLdnEAPSkGSfAf4++tG5klPljstzu8NhOdF1J6uTwvBL9fwCS2R8mLqPon7xUOWRYonlffQrEL4kDO/gK1PeLFhmdUx3sQPvrHjN5BLAZdXzZ9MjOMgg6dWMHVjGB1rVgubXB1Ks+ROHN00y/wB08TVy5qe7QtuYrQZ8A0jA49Wymm+qHlCzYRPNIul5314PUKBhFPu399X1e3sqbp0Yp77v1PlXEq0a1zKUdtl5LRHq9R7aZ/J6f/8AMsvVCo+BI/ClgUxcgvjhFofC3B+81r8Q2j6l+H/3en3Kvkv/ALPt/Wmfi7EfYasuQt+J8UPcFtF94ikP9YVX8mjHDrT/ANPGfioP41Z+Tpf25xQ/xiIfC3X/AJ1zI7nUew90UUVcqFFFFAFeGva8NAcj5c4etzwiGJ8gNEVyOqlJGCsP4SlAR7Kqm44baXsbsiOTGRJ/opASQHyPyZJByrbAg71fckLpswv1Jp1+FxJUHmSH9vwfw7aVSPHRJG3T/wBw1z7q1p3EcTRt0K86LzE2/s0oXOuIjxEiY+OapbznNSyxwBZHckKzErFkdfnD6ZH1UyTUYWttbyyrPFGmZiySPDhCrqrACUrpGGLDGe6rmSCKePSQkkZHTZl92NveKpbf/M0ZR5+fPhj66/gpX45OEuXs8eP4IicvyRH5Sjm5lZcTKQobGc/M/VAzjsyfOx1zVTxaxaUm5tDqYrolQEKx09D5w82VemGG42qyThE0X7muGUDpHKDIo9QbIdR7zUW9huGbW9spk6drb3HZufaHUBvY2qt2jQvLeDoV4dpT6OOE16aGvKvbzqK4t6nJP/dn6iw3GJo9pCUP+1tpFPxRsH24qw4HzEGmGXhOFLbCYHYetPXVh+yt9H0gllHg6Rq368UhU/qCr/l7iTyt85BJCcfT04OfAg5PTwFZ48OpT95ZXg44NmXHbmC5XyvxUm/uJV7PBdRM5BkKHJ7POtSdyVyAfX68VN4Hz1dxhY14q5izjS8atKBnoGcFgcbfdW6Vy15dHuRkiH6Kaj/Oc1Y29uFHaP0+iO9v7q5VSToVJU4N4T3/AFM9JTpRvqNO4qxSbW2H6bNdO/JskslY5Egwd9wSTnvJO5J65qBcwSXNuoiVXAcgHtnjOBkH0Rnr3VLPE5STg+4AbfZWXJN6ZYp0kOdFy6q22wwpx9tZ+H0qdeo1NM1ONV69pQh2bSW2MJ9PIqLTk6Qb/teM+Ol5m/WcrTBw7lxAjdqzTkEMNYXSpHeqAYHTvzVjJGVODW6HZHPjgV6ONnRp+9GOvfueKqcQuaycJy07lhL4Ij0UUYreOca7iTSjN4KT8AT+FX1pJ2HL6sNinDNQ9vyfV95pQ49dK0Lwo6mWVezRAwLEuQnojfA1ZJ8AaeOe008NkiXbtOzt1x4SSpF/RY1yL+Scoo6thFqMmYcLt+zt4k+pEi/qoB+FbvJsczcTP8dA/VgjFbD6q1eSo6hxGT63EpQPYiRp+BrnROlIeqKKKyFAooooArw17RQHMuALpkvo/qcQnwPU5WUf/Yax5h4ZK7wywhC8XaDS7aciRNJw2lgGBVWGVION6y43crY8Ru3n1JDcdlLG/Zuyalj7ORSyqQG+bU4PXIrXHzvYMNruD3uF+xsGsbWpdG3h3MEkESxzWN0wCgFleG41eJOllY5/N91QLubgTtqkjFu57+wubZgfaiKM/Gp6c3WR6Xdv/LR/ia3rzJa911B/Lx/2qhaBrJRCx4c35HjBTwEk9vJj3SqH+JrNOCTN+Rv+Hz/nAqf+HKw+yrqS+tX9KS3b2vEfvNaX4VYydYrV/wBCE/hWaNxUjtJmGVvTlvFED/JviQ/0dpJ+bPKv9KEj7axHBOJg/uOL/e1/6dSzybw8/wCq2/uQD7qzHJ1t9FJE/wDLnuEHwWQCsntlXv8AkjH7HS7vmygueSb7W7rAhMrl2HyhBgkAYyRg7DrW+55WvnRD8nUONiDcR4x45Gf8GmG25cSPdXud9sG5uG/pOcVnFwDBJFxe4IxpN1MQPZk5HxrQlRhNttbnYp8QuKUYwi9FtovwL/D+Vr9VIaCNTqBBFwpzgjzfR26fbUfgnI3EYmmPZ2wEsxk3nY6c42wsRz09VMsPLoUt8/eHKkeddzn3jztj66IOWkAOZLl8jHn3Vw39fY1mo/0XmGhrXNWd0sVXn5fQj3XKl+x2a0RQMDInc/YFH20TcrylVRr6GLHpaYVyT6u0lOPga3wcq2ybLGxz1LSTP/Sc1rXk2zXpaQfyKH7SCazO4qf5Gmren3EG45fs4vy/FnH/AL9rF9ipn7a1RLwBTlpUuG8ZXnnJ9g3X4Cry24FBGcx28SHxWJFPxC1N3HiPjWOVWUt2/iZI04x2SKmy5hs4gRaWE5BGMxWQiVs92qTs8j27VAtrKaQxx9lJBbRXCzKk00UjDQr6YkEYJCB2Dee506QBtTC8yjqwHtI/Goc3HbZPTuIF9ssY+9qpkvgn175Ihq4aJQMdvcTze5pnA+xRSvxjnuzWGUR3EckuhgiIS5ZypCqNIPU4roXJfDDb8OtISNLJbxhh4NpBb+cTVooiRdUUUVcqFFFFAFFFFAGK0y2UbekiN7VB+8VuooCtk5btG9K2gPthjP3rUV+ReHHrY2h/+PF/Zq8ooBfbyfcNP+oWn8hH/Zqo5k8llhJaTrDZwJKYnEbKgUh9J0kY/hYp3zRQHCeFcBs5oIpfk0PnoCfMGxx5w9zZHuqwi5QtFw3YgeAVnXPuDDane78mto8zSRtPCWYuwimZULE5J7M5Xc7kACoV15M5SxKcRnHqeK3fHq9AGsPZy6MycyFO45bt3YsyEn/zJfs8/asRyvbjorj2Tzj7pKy4/wAGuba8htxemTtInlY/JolKBSqr4g6mJH6NA4ZP/wB7k90UA/qVjeVuyyw+hY2/BYmH+kyE0H56bp4+n19fWol5wWJz1mwBgD5ROB8BJvWvhHBpJuIR2zXdyqPbySEp2AOUeNQM9ljGHOfdTknkrtvpz3sntuXUfCMKKuoya3KtpM53xTl1D2cMCv29w4jjPbTHT3tKRr6IgLH3V0g+S6z7NUb5Q+nvNzPk7bnIcdeuOlWnA+S7S0cyQxntCunW8kkjAZyQDIzaQT1xjOBV5WWMcLUo3kTV8lHDj9Gf/ern/qUDyQ8L+lbs/wCfPcN9hkxTey43HwrJWzViBWh8lnCl6WUPvUt/SJqbb8h8OT0bK1B8ewjJ+JWr2igNFvYxx+giJ+aoH3Ct9FFAFFFFAFFFFAFFFQeOcXjtbeWeQ4SNCx8T4KP4ROAB4kUBQc2canadLKzcRzMhllmKB+xjGy+adi7tsAe5WNKtvxWU3c8U3G2RYiEwfkULtJ6T4VkPzaghfW2r6u8sXEtpaNLJo/ZC/lGzEaVkZfMQk9IoIhv+afrVS81cEksbZ5vlKzM8juI3tkw7Nqlc6g40qAGc46dMbiqNvoWSC95xvoroQ2t6Jo5T2SS3KRMvaBk1ujxKihUVm3YsCYnAHSpXNvG72yjWWLibXEmWbszFbCPRGpZy2hc49FRgjdxvUHh3J095puTJbiKNnWIvDIUZNGhnCdpgRlgSGJJIVTsDiq3g9k99ohRIIllkbVIkeGMUIjlEnZEY0uZYlwzn0zttUZYwhi4jcXiWJuH4tIZ+zB7GIW2ntHwFjGFJKh3VfHANYctcy3tyFa74jFbBYo9Kx9ghl1amLt2oyDgp6GFqNxTleOymtgZIHeebs1zaRIVP75qjIOFJG3fkDIrZwnk+aa2WftrcJKolVZbYyMqFRoBbtQNowvQDfPtpljCNFtzRem7mgTiQFsLtIhPIsDOPmJJX0uQI9OY9O4J3XHfm2vbq6gaA2nEzdzSTrH2MzQNGwKuzE9kutAAmcjpVJyVBNNgxxWquVM8iyxuY11ftZECIepFsz5J21kb1cWcLDjEEMsdohhhe4128Bj1Fg0IjYsSdlZn9eBU5IK1IZLmaS5ueJ2kExLQNGqR+YsM0igDtZQwDHLecM7iobTTCZI2vIFt2uZIRdYjJOi3Ewyu0QXLhchs52qy4Jy3dTwpOgs9NwWnHadqXAmdpcMQuCfP7sVHsbCWdbBY1h1aL2VlcsqBvlKRlhpVj0OlRjp31R67osQ+McUbh8yXNteQ3sgt7hSD2ICLpjIbERJJ1ldj1wRkdav8AiXGr+G1+UpxWGdgEYQ/J7dQ+pkBUlWL4AY9N9qp+ZOAywnXObZVSCSYCPtMMIZraVkYlBu2ABgeORvtH4zydctZSTC3sYx2Pa+bqMoUASEDEKjVpGNiOp3qyb0IGrgnNPEr0SulzYwBLh4gnZPJnRjfW0i5U6uukeyo3LvlC4nfO8cQsImiRC4ft3yxLKwGlhpIKjK741Dc5pc5f4K10riG2splgKx9rNlDKoUaJAnYuwVlAIyx76ruF8H7N4rJ4LWeYzTKwbK9m4y25MbDRIiApgLsOm2aczGEO3G/KFxO0lS3mitdcpVluFExhRNehy6MwYlWZNwcANmrO/wCaOJ2K9tdx2s0OoKxgEyMudlZg+oadWFJHTUKRuOcmS2qPcNDbwxBeycRzZ82U9mThoQvpSKxJPSP4+8K5OmvodUFtbQKJgpDyzahoZWKsiR6fOUgHc7E05mMD5w/m7ikkZcWNs+GYFVunVgVONGDEQWOxBzg5HjULgflHvr5nFtaW6BVVsTzyasMzrnCREbNGwI6gilDgUE19PJFLEqyFpGUmadADEY4njAjALAEgkk7+d4VCu+BTW1xDbShUIjVe1ElwIyJZd5XdGRzmZguk7Llm3yKnmYwdA/zjX0JuRcWUTi00tM8NxjCsgkDLHIgZsLnvG6nwrocUoZQynIYAg+IIyDXLuW+XzZzyW85jkW+VxrVpSV7OMDsSJWbYo8jg5zs/cBjzk7li6vLbRc8QuI0tna17G2xCR2J0AvLgs5ZQrewirJ5IOq0VzziHJE9hFJcWXELkGNGdorp+2hcKCxByAUyB6Q3pv5Y4ybuzguCmgyxK5XrjIzjPePA+GKkgtKKKKAKSuOz/ACy/W3H7nsys057mlPnQxHuwg+db9CmPmLjK2lrLOwyI0JCjqzdFQetmIUes0gXVx+x9pDFLIiXF5KzXEzjKqzDXM5HQ4BWJF6br3A1DJR5dcPuOKosiy2624lZ4Y3gaQsoVo1kc9qBhg7OF07ApSLw+2a6MlrbQW4lkDoZE1Rr2OFbtiuluzWQMoUb5LeqpvEOG28IgjhuLG71FEJ+TplEysfaSSRzeLDbGW38Camct8oXM6G7XsSZgCP2xcQkIrOE2iU6FKaCFJOMeJNYyxE4lwA2CwpcW8Z7QCP8Aa9zNqIAVGZlYIoTLqDlgPPFXFrwOV/Pjt3Zomljbs7gQqzdoh0hg6lo49OjJXBK5AxVdD87AZOxlftJFtxquDIJA7AhYzKxYCQYbJRdssfRqVxKK9srUNMLlEXQpEF6MF2IHmIBq3Yk4z40BD+UB5pHlhmL2rgOrXHaAsX0JFES59KcIGKjA7Ig74zay2M9nZ/PwXWiKFUcxcVcg4Aj82PH0icBfXisbLlKaS0M0ayiR7iGWPVKglMSs0xkLsSod5Jmfzj0VO+tR4dfXVuGQX0iSKsi9pc2xRsEOmpWfIXUqnYA4pnBBFteATzEvZq7x9misy3r2wLHVcAaVyWAjukXfoVbHXfby7KsF1dvMJEltbaRWVpmnLMey9CRtiFDgEEjeUesiVw3lviUAZIhcxx6sqqz2QH5NFyQwc58zHXGAOlazyhe/thjFI0kyZ1tPaljJ2sUmWAwmgi3RcAHv989Qb+HcvcRjijj/AG4gjjVMC9t1VdKgbBSdtts5qr4RcSTQ2QtBcmWO2n7Xs5Y4nAa5RhlpDpbOdW25yD6qvrix4q6srG60sCDiXhw2IIPRPA+NQbHli/hKNBHNCQsiPpms8lTKHiAD6xso0t06LjpvBJScwzTpIEu0uvyJbTLMk2UE0TvpKMVVikDZBxkZx0AMrjdtfw2UpZL9I44SvnXkBULjQPm0clhuBjHSp/E+U+IXBzIssh7KWPLz2m2uJ1XARVBw7hjk9AfGpV3wfis8ZSXtyGA1ILiyVSQQ2PNjDY1DxB2oCv4Rb3Epka0jnVVEaNovI4g2IUdDgE7dm67g9/jkVSJfOlxPHPEWmN3Gi5u27UPoWNWExwWUAnLqfNDgEYIJYrPlm/iyES5jVkiyIryFMukKROxGroezUjfx6VRcX4FNHda5objHYSzOz3MLP832J7QOHJGkRxjfBJIAzUYWwLXjnL14IdUqSRxK6tIwvpJ2VQwIbsnOh9LaXYHuRsdxGNnwmW7nnRLe1keFwry9vKiyekupVEZYrmNlyc+gdz1rfLwO/urfzBeFZowQZOILpKuAd1VznKsdiPjUCOAtcJAEVGuGuDk3MyKqJPOwjk7IDUwZZQvXOknbNMAj3lhLZOLedbcSa1aNlknHm3DsJH80KTGhQ6htgaB53WrvjfBZLFO0ulgkicdidKynQW1Musyk6o2cKpPdtVNxvgEcTB2ms5SElykbyylVjt5pWB1S6gHChDtthcY3zDvrG0ez7cT27Sdjr7JbSWRgxQ5RpGkfTp1E74GpB3VOCMjBYcHktEi4kY7ILErM8ccbI4BIjkIfOGaNdeNsHf1Ye+XW7Lit3FnzbiGK6TwyvzEh9+mI/pVzaCztpjcwXMsatHM0UbLZs8jrnSZAQXIJZWz0xscjNNdnxR+34XcPsflNxZsdGgOjh+zYJ9EEwIcdx1VZBl15TJ2lS34fGSr303ZsR1EKDXMw/RAH6RpwtrdY0VEAVVUKoHQADAHuApL8oJa2ubHiOkvFbNIk4UZKxzKF7UDvCEDOO4052d2ksayRsro6hlZTkEHoQR1FXKm6iiigFPyjpm0UhmURXMDsVCnAEyDcMCCFLByCPo0s8V4JcTspe4RtOcEwsjqDjKiSCZGwdIyDkbCuh8Q4eJoXhbOmSNlYjr5wxkHxyc+6kdoOIW+EmtjcKuB29u6nUOmpoXIcN3nSWHhVWiUUY5bnRgxSOYBidBupVGcEA5eJ2JGon0uuOtVg5H0r+5nB040qbCTptjW0MbE+s59tMj852yfljLbnOMTwyxn7Vx9tb4+bLJul1BuM/lUG3jufUfhVSwt33DJmgjRLe8SSOZpe01W5yWiEWAILmIoAigDSe7fOTVaeFXRI7UXjAHr2UkpGxXUFe/ZNQBOCQcE10WC9jcZR0ceKsrD4g1vC+qoGCFHzjAsQj+TXyKECDNpI2AF0j0dQOBSlbWVrFGsa395GY1AJ7G9QAKAM6VIXw6GnrQfA/Cvd/XTIwIyy2v8A44w9puwffm4GK2fKocbceT3yXA//AK806HPr+2vCKDAmDs22XjUD/wDyLvPwW8NeGVQcfs1bgjuNzdLj43Rpy0jOcChlB6gH20ArW9vqP/a8DZG2m8uN/wD8rfp3VlJYSDZOJQnHpZ4jcjHu7RsfGmJ7GI9Y4z3bop924rU3Brc5zBCc9cxR7+3zd6ApIeHXLdOIRY/g8RuH9+NgPfUm45aJjmMt5G5lhEQMszOoHapIQWY7KdGk6cZ1ZOcAVO/yetdx8mt8Hr8zHv8AzaP8nrX/ALtB/JR/2aDAtQcJKoI24lZoqjAX5dcyKABgDT28YxjurdccJ4R2aK3EodSoAx7S1kDkPJJrKSLJg6pnxg9DjfGaZF4RAOkMI9kUf9mpEduq+iqj2KB9woMCpFFwYKwe7M5ZWUaF9EMMEqlvCAGxkaiCcE+NSVbhxIIt+I3OMHzkvGXY53WV0Q7jOMGmckjxHxqvvOPW0X5SeJT1wZFzt12zmgKe5tYJGZk4VckuxY9rddimSSS2hZ205JJ2Tqawm+VSXXC7bRbwRrdLIsMWpyqQKWYtKwUAAELhV3L7mpg50t2BMXbT+HYwSvn1A6QD8ateT+H3Mt4bueA26LbmOKOQqX8+QM8jKPQOI1UKd+tWSIY+OgIIIBBGCDuD6q53eWEvA5GntlaXhrNqmtxu1uSd5Yh+997J3ezcdBRznc5yMg14+TnpgeI67d9XKmHDuIxzxJLE4eN1DKy9CD/jp3VJpAgtP2Iu0EZPyG8l06AMrbzMCQV382N8Yx0B8MbvJL92D9lAZD0j7B95on9E+ysde4buIx7K9kcFDjwoAIyxB6YH3moU/CIHB1QxN52N40O2RtuKnD0j7B95rA9D+ePvFAUV15PuGucNZW2G66YlXOOnogeNQD5NLA5YROukZAWedV7/AKIfFN7ekvsP4VoUea3w/D8aAWV8lnDlxiKTfb903J2wc/6TwrxfJxZb4E40A6cXVx6+vzm/vpub0h6gTWEZJ643XPT/AB40AqHyX2ajKtdDO213P37d7nxrweTK385VnvkG3S7kPr+lnHuptz5i/o/eKyTq3tH3CgE7/NlGPNF5xDB/jRJGN9iV2oHkyiO/yziA7trpu7b6vXanFvSX2H8K8gYYx35P3mgE7/NpD1Fzfgnzc/Kn9mcEYzt1rweTOIbrdX4Po5+VMf4OcEEZ784604HofU2ftB/GgfRHidX4/wDKgE4+TYr5qcQvwTvlpI36bY86Ppv9goXycO254lfDO+FaFceofNGnT6X6P4/3V7B6I9lMATB5Lk77/iR/+So+6OvD5J4D1u+IH23b/gKcmJJwNgOp/AVV8d43BaQtLJrODpVVBZ3Y9ERQcsxP+BQFEnkd4Z1eKSU+MlxM2fdrANbZeH8H4aQSlnbnvLCPXju9LLkZqveyv70K1zPJZxE/ue3YdpjuElxjIbqCE23qNe+TK1CH5OixyHHnPrk1EHUCxLdoG1fTRlYevpUZROC6HlR4Um3yuMb52WQjB3G4XAGCKnWnO1hNkR3duxYDA7VASOmykg9c0l2nNU9kXS7R3jRNTY8+aNenaZGBcwEj8oArrnzl76s7sfKAD+xiSI24aZ7ZSAR1AGs4I32PfUZGB6iYEIRuMnHwNeydH9n4Vy88u3ERZ7S3e0cgY7G+UqenWCVOz2AxjbO9SrXnXiYaOzltIjdyqzCUyqsXZocFyqliXAIJRT356VKZBb+UlhLbx2aHM9zcKIx3gJKHeT1Kqjc+unSI7D2UrcucodhKbq4kNxeSAI0hGFQDqka/QQkZ9dNMPoj2D7qkHnZkdD7jR2WxGevfWyigMFQ5yT3Y6ViYt+u2c/4+FbaKA1t6S+w/hWMYLYJ+FZumcYODXqLgYoDF4znY42x0oMfTBxitlFAa+y2Az0/55r1ExnPU1nRQGDpnBHUV4qHOTj3f49VbKKA1shzkGvUjxudzWdFAanbBJwem23trOMYA9lZUUBqh6H2n76RIZO24hcXD5KW8ht4F7gVAaaTH1izBAfBPXT2ykHI3z1H41zR+L/I+IXdtLE/YyyG5ikUAkdoo7QGPOtlDqfOUHGd9sGqyzjQlDh8pUr1ra0gPfSnacy2Mp+bvIM+DSKp+DkGpdxxK3QZe6t1HrmjH9asepbQmcc4OLhQVcJNHkxS6QSpPUEH0o2A0sveD7KXeSuOlA1s66CmrQhJbRobTJb6iTkRMylDneKaLwNShzdZA7XSyH6sQeY/CJWpfv1mlvflFrbui5jcyXPzK6kEkbkpkyFXidVOw3jQ52qVkDlxDjCxRtLK4jjQZZj0A/E9wA3NKfLvEZeIcchk0OiW8MjaT1VJE0q0g+jJISCEzkKoO9Q7bhs/EpR2MhuWRv3SyBbO3PjFD/p5gNgWLY2JNdV5Y5XisYSkeWZm1ySOcvI56u7d59XQVaMcakNloYPXtnOP8e2vQjY6j4f31soq5UKKKKAKKKKAKKKKAKKKKAKKKKAKKKKAKKKKAKKKKAKquYeWLe9jCTpq0nKOCVdG+sjrup9nXvzRRQCdfeTi8H5O7huF7lvbZJG98qYLe3FQ4eQ+Ip6FvwdDnOpY5R78BB99eUVGETktIeTOJuMSXtvD4iC2LfbK/4VKg8l0LEG7nubzBzolcLFnx7KMKD78iiimCMjjb26xqERVRVGAqgAAeAA2ArZRRUgKKKKA//9k="/>
          <p:cNvSpPr>
            <a:spLocks noChangeAspect="1" noChangeArrowheads="1"/>
          </p:cNvSpPr>
          <p:nvPr/>
        </p:nvSpPr>
        <p:spPr bwMode="auto">
          <a:xfrm>
            <a:off x="-61913" y="-136525"/>
            <a:ext cx="304801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e-IL"/>
          </a:p>
        </p:txBody>
      </p:sp>
      <p:pic>
        <p:nvPicPr>
          <p:cNvPr id="12300" name="Picture 12" descr="https://encrypted-tbn2.gstatic.com/images?q=tbn:ANd9GcTcnlszwYD6TlIEw5dUsmgmn2tCp-P5IozToMIjclrp5HarLC4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07904" y="3429000"/>
            <a:ext cx="2713857" cy="2550089"/>
          </a:xfrm>
          <a:prstGeom prst="rect">
            <a:avLst/>
          </a:prstGeom>
          <a:noFill/>
        </p:spPr>
      </p:pic>
      <p:sp>
        <p:nvSpPr>
          <p:cNvPr id="13" name="סרט מעוקל למטה 12">
            <a:hlinkClick r:id="rId3" action="ppaction://hlinksldjump"/>
          </p:cNvPr>
          <p:cNvSpPr/>
          <p:nvPr/>
        </p:nvSpPr>
        <p:spPr>
          <a:xfrm>
            <a:off x="6948264" y="116632"/>
            <a:ext cx="2016224" cy="620688"/>
          </a:xfrm>
          <a:prstGeom prst="ellipseRibbon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הטקסט</a:t>
            </a:r>
            <a:endParaRPr lang="he-IL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4" name="סרט מעוקל למטה 13">
            <a:hlinkClick r:id="rId4" action="ppaction://hlinksldjump"/>
          </p:cNvPr>
          <p:cNvSpPr/>
          <p:nvPr/>
        </p:nvSpPr>
        <p:spPr>
          <a:xfrm>
            <a:off x="4644008" y="116632"/>
            <a:ext cx="2016224" cy="620688"/>
          </a:xfrm>
          <a:prstGeom prst="ellipseRibbon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קריאה</a:t>
            </a:r>
            <a:endParaRPr lang="he-IL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5" name="סרט מעוקל למטה 14">
            <a:hlinkClick r:id="rId5" action="ppaction://hlinksldjump"/>
          </p:cNvPr>
          <p:cNvSpPr/>
          <p:nvPr/>
        </p:nvSpPr>
        <p:spPr>
          <a:xfrm>
            <a:off x="2483768" y="116632"/>
            <a:ext cx="2016224" cy="620688"/>
          </a:xfrm>
          <a:prstGeom prst="ellipseRibbon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נכון  לא נכון</a:t>
            </a:r>
            <a:endParaRPr lang="he-IL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6" name="מלבן 15"/>
          <p:cNvSpPr/>
          <p:nvPr/>
        </p:nvSpPr>
        <p:spPr>
          <a:xfrm>
            <a:off x="0" y="836712"/>
            <a:ext cx="9144000" cy="144016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7" name="מלבן 16"/>
          <p:cNvSpPr/>
          <p:nvPr/>
        </p:nvSpPr>
        <p:spPr>
          <a:xfrm>
            <a:off x="1691680" y="1556792"/>
            <a:ext cx="5544616" cy="64807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לחץ על העכבר </a:t>
            </a:r>
            <a:r>
              <a:rPr lang="ar-SA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اضغط على </a:t>
            </a:r>
            <a:r>
              <a:rPr lang="ar-SA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الفاره</a:t>
            </a:r>
            <a:endParaRPr lang="he-IL" sz="3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9" name="סרט מעוקל למטה 13">
            <a:hlinkClick r:id="rId6" action="ppaction://hlinksldjump"/>
          </p:cNvPr>
          <p:cNvSpPr/>
          <p:nvPr/>
        </p:nvSpPr>
        <p:spPr>
          <a:xfrm>
            <a:off x="323528" y="0"/>
            <a:ext cx="2016224" cy="620688"/>
          </a:xfrm>
          <a:prstGeom prst="ellipseRibbon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מי אני</a:t>
            </a:r>
            <a:endParaRPr lang="he-IL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לבן 3"/>
          <p:cNvSpPr/>
          <p:nvPr/>
        </p:nvSpPr>
        <p:spPr>
          <a:xfrm>
            <a:off x="4644008" y="2348880"/>
            <a:ext cx="1008112" cy="792088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5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חָ</a:t>
            </a:r>
            <a:endParaRPr lang="he-IL" sz="5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" name="מלבן 5"/>
          <p:cNvSpPr/>
          <p:nvPr/>
        </p:nvSpPr>
        <p:spPr>
          <a:xfrm>
            <a:off x="3491880" y="2348880"/>
            <a:ext cx="1008112" cy="79208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4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תוּ</a:t>
            </a:r>
            <a:r>
              <a:rPr lang="he-IL" sz="4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ל</a:t>
            </a:r>
            <a:endParaRPr lang="he-IL" sz="4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" name="חץ שמאלה 7">
            <a:hlinkClick r:id="" action="ppaction://hlinkshowjump?jump=nextslide"/>
          </p:cNvPr>
          <p:cNvSpPr/>
          <p:nvPr/>
        </p:nvSpPr>
        <p:spPr>
          <a:xfrm>
            <a:off x="683568" y="6093296"/>
            <a:ext cx="2448272" cy="764704"/>
          </a:xfrm>
          <a:prstGeom prst="lef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המשך  </a:t>
            </a:r>
            <a:r>
              <a:rPr lang="ar-SA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اكمل</a:t>
            </a:r>
            <a:endParaRPr lang="he-IL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9" name="חץ ימינה 8">
            <a:hlinkClick r:id="" action="ppaction://hlinkshowjump?jump=previousslide"/>
          </p:cNvPr>
          <p:cNvSpPr/>
          <p:nvPr/>
        </p:nvSpPr>
        <p:spPr>
          <a:xfrm>
            <a:off x="7092280" y="5733256"/>
            <a:ext cx="1584176" cy="864096"/>
          </a:xfrm>
          <a:prstGeom prst="rightArrow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1266" name="AutoShape 2" descr="data:image/jpeg;base64,/9j/4AAQSkZJRgABAQAAAQABAAD/2wCEAAkGBxQTEhUUExQVFhUXFxwaGRcXGBwYGhocFx4XGBkfGhkdHyggIBonHR0aITEhJSkrLi4uGB8zODMsNygtLiwBCgoKDg0OGxAQGy8lICY1LCwwMCwsLCwtLywsLCwsLCwvLCwsLCwvLDQvLCwsLCwsLCwsLCwsLCwsLCwsLCwsLP/AABEIAMIBAwMBIgACEQEDEQH/xAAbAAACAgMBAAAAAAAAAAAAAAAEBQMGAAECB//EAD8QAAECBAQDBwIEBQMCBwAAAAECEQADITEEBRJBIlFhBhMycYGRobHBI0Lh8BRSYtHxFTNygpIHFkNTo7LS/8QAGgEAAwEBAQEAAAAAAAAAAAAAAQIDBAUABv/EADMRAAICAQMCAwcDAwUBAAAAAAECABEDEiExBEETMlEiYXGBkaHwBRThUsHRFSMzQrEk/9oADAMBAAIRAxEAPwALtDhzKTo1JUXel00339xAOGSEqAozAEnnQk+9PSHWfYBawlTlSAkuWYsizndW3pAeW5amXNSMUk6dzUMTUHyBL+kcI77cTLXaRAyZi1JWtaQg7N1dn2ht/EGRKASUTUKPEGcs1XSduvMQFnOEka0zpYUkrB17y1f1JeoD/SAsoGImBYlhKtIqCw6U684VLPljEVsINiVy1zV0UoBglKQateHOCyJS1apakJfh0qJ1JejnhY1pR4H/ABJSpoVo0JqgKZ67pO5iKfnC5idJmeGoCQBpfenrDMdqqDYcyDE5FMwp7yYpCjXSQSC9bpIB8jDbIikyplONQDPYC5PnEUtQmyxLYBWmq7k1JBL7jpzjQC5eHmJCQdXiqxASzlPr9YZqPPeEXdiQYnK5RdQUf+J52p0eOpGTGYCJYUokVYVYNSm0EysCrvkoSkJSpimr0Id6uwZ3D7R6Rk+CTJQyKOzmxUeZ/ttFcSa+TtCEJNTzGXIoQ6gSdVRUUL02PSCZiVJUkEElxQDS45v+2i7dosjE0GbLpNTVTfnG7j+YX6+cVjE4lU1kLACkgadIbesZ8uFkb3GAjTseYNiMCgTipghC00KVams7gc3p5RXJmXlwksOOo3bY0vzix4HAlyFJ1Ag0tW+27RqfLShQUlNwfFVrD1gU6i54uDFeIlcbIHDQC4b0d70hxk2BlgJWt0q1UIVV3F9tJH1hPKSRXcG3lHRD8xWwj1leYgYAy2dpUd3LUtSUE0Zxq6BjekU5U5bBQ2DA1Ny9SfX2iyZbk2JxaAklXdBqrJ0hvktDbFZJIw0ggqMxTUeiX6J6Q+HBlKan49TK5GVzaChKLlulU2WJoOkrD0ow8usWTOcLhxMAlV1pOrS4CSGYlgwNfmK/LLHV/LUHkaNSDTmKihSgASvxE9X25xndSWDAwo66CpEBTpS6UuNJ4Rcluu4beNZnMJBKEslySAaDf5MWTs3lneIK06dXM1PkOUI8/wAKsTCC0sqPES1W8mvyMImYPkr0jHEVQH1iyTOSpZSwAKXAJLA9Ifz+yS5H4mtCgA9CzUdw+394U4jJ1iWmc6FJT615ERyqeSUI1lQKC4egLH2ijMXo4zsOZNQEsOvPEedmO6VqXiBLKUpZlXpQEJ3IFOcbVjJWGxOrCkEL22bcVre0AzcMyVAJbVbiccLX6F7xLl+WgpddFhmPR7GF8JcjFt+OO0PjFVCj433kGbn+JnFaiyCaBuTA+30gjLMy/hyoSiKqDhqaQDt6wDjMYlJCUlk7FnPmB5uYzB4SZMJXKSVSzMCNTM52psC48nbzLYkCaT5R9IEfIWLDmF47GGbrUsvqawYBq25wBl+oTUzAQdBYOHbq0Ocb2enIUgUUCSKOGURu4+YUy5aUpqSlTlhXxC2rmmBiyYyDo4jZUdXtpdsnwgnydSyFkqNuEg9W6MfWEvaLLjISpSU8JIu5IoxruCYzstnncqWialWhS3Ch+UkWI5MB7Rvtfn6Zg7qVr21akMFB3DEl29K84x//AE/ub/6/aprvA2D3/e53lGBwa5KFLnAKIqCoBjuGjIrq8uS/5vT/ABGoY4yTfiGBdhWgQpc2ZNVqSVrLalC/hVpTS1S5aO83zaUqUl0qRMstKnUaUFSfnrEmGzlch5ksIYjQUlAZgGApUuXPVxCXNZGo92pit2dNAXqE+lgekdFdzR4mMha2kONxB7uWASZYNnsbU5CMwyloIUFd2oJ8nPUcjQ1ibudQ0qYHSHFrUL9XiTEYZ5TO6iA5dnagvvSCGqIDvUKzRS5p0TlILaf9uoH9VNtjCz/TdPegvpFNQDvUAU5V+Y5lzChIALFbhzsBf0hmpVUBOpQDFnPEAXavoY9qN7954mT9n8OJh0pUUAhTKNXNG8n+0LpSShRTNCnTMIZ6XD/SNzyqXoAu5Uwoz9YKweUr0qmzAamnrC9ySdp7tQliynNu9naWHAmimalGHsYuUvEJ0hzFSyLBJCFTE3PC3WjfSGUiewKTeN2FdKCbemGvmPJWIYggwwkZNIWe80h+XLenSKl/FMWizZRiCwMbMIJ2jdQijmNJeUyQ7IFYgx3Z6RMDFLdRtBcvExMmaDFinYzMAplWndiZdNKmYj2s375CJcH2SkSzqUNZGxt7RZtUDYxLpLQoxJd0IpxqN4uxM6mkMlI9A39o82znODMmn+UUAHKLrm69EmYTyb3/AEjz3CYJU2ZpQlyfYDnWp84536hmIAWI12AIrxlS9kk0BgZM1RICiyTtyB5ej+4i2Tey6wRq4xu3pRv7QjzDKzJXxszhuTdfmMGLIrLqEZsbJ5hUt3ZPM5MmRMmKIISS6HGohNBpisdoZ5xk0zEhRSrwhnIA2LfWBEykuQNmIPk5Ii1dkEOhSlaWdg1CHa6dgaRJmGBCw/LlVY5iMfEphExHDxJKXcF7KA2PQj3ifBSWZYNWYFrEg/aLh2sWhKEoepW4epZjqD7C3xC7L8wlywZKwFJWQQQAVBSqMdhYxJOpZ0DBZ7J04TLoLQCbMLgAAhKBqegdXEfVmETTMsnLQfEaMQHLKALUBetG84h7R49C1ykBOnQSlSk0KgLeoIixdnNICbsoVVV3oRQfRqQ2XO2JAwHPrDiwDI+m5Rl5VM/DnLKSg3CdRKaE8ThhWl7w87Bdo0SErkzASCpxR2NNvQVhn2pxlFol6wpiGI0jSakgEOR5UpFNy7D6krWB4Be3v6PFMbNnxHVt6VBkIwP7EvWbdrwhQCUFbGoUG6/WnpvFezeVMxExEyXIUhBVsDU+K+71raFOKWVaS7uHY9CoH6R6xg8UiahOkh9IOkGqXG8Ycx/aKGRb9Zoxk9SSrmpXckPeKTIxEtIISFAaAhRUkltTAONL16mM7fKly0oWEDvSfG2yQzE+zQ37Q4Z5RLsU2UGBD0vyeE2Vz8TMmLkmaGI1K1pCwQWIIBDNUUteJ483jP47Gq5G/wBvdxK5MehPDq74MrGGz+clISyCw3S56bxkHTeyKyTxm/8AIdqbUjI1nL0h32+hmbw+pHr9YEnBsAgCusu5c7CpbpEWJUoksU0mAkFuRHiNf8x1NnHXMW51M7A/vaBEss92oAVABaoJFCY2CZLjMyUL0kFOoNqpcF2D+3xBmc5JMlJ1rQCkXIoz0c+8I8ISyklW9QRyoA+1Wiz5p2sCsP3M2WlSloFXZn/p5ihvE3D6hpjoMZB1c9pVE4fUsE2BIr+VNWoKVd4MkrCVuFAUCf70gT+HmSkuo6QvcKBcUcEXB84kw2JCdSSlOlJ/3G4rWfzLRa9W4k67GH5bMQZ+mYNTF3LWFYv+YzUCSo6ks1qegaPNu/BWDUkpazAPTaNYmQtISrVdTBLvS9oy9R0/jMu9VL9P1HhKRV3Lzlh/BSWAJVt0s/8AeI5g7uYa0oa3Y0YeRrEmUp/CTsdT/wCKQevBIWoKVUiPoUUlFi4MujmCSZZCnPofr8feGOGWU2tEipIjjRF1FTzvqh0rFGCpeLhOnEJG8aOLqG9YpqoSW8ssrExMqY4hBKxUMJOKSd4IIMYNFHaxP4CwLlQ29eXSKNkGaiStSlA6QWJa7+/7EegdqpTySpyBcgFn+I86m4ZSgSymPOp9o4/6lj1tVciJrKOGHaO837RoWjRKd6Ek0AAq3UxXJuMUS4rYEGu2xiPH4FYZQSEggBqv5tHOHwwSlb3BDD6Rz8WAYV0iNmztlNtO8HhwZpSShIrRatL9AbPHUvvFqdAIKiU6RRwdvKJcPge8T3hIKtVa83cBFyRQ05xNKzAyVFAaqQluVi9DRQNd4JNgkbzwWiL2k6MnmrmykzFEy2UWJdmIdhs7j2jrG5GZM5CgUqQZgYi4ABI1D3g/HzpSTKXLmvM8KkqL3DkHkDVlCnleOJmakqYJSlFi1TVgmp2r8RjYZ1yCqrvNlYNBB83aVxMmWuWuYqqyXQHapd6RZuw6UoJQHdSNRq7MWP1EJs1wcySmSgkKTqUE6agOAWqH3BifATlIxCZktbIdl7ukAkkjcMCekV6grlwEeslgBTNv2jTt2B3aSk8aFaqflBBcno7RSJnBxDUEzGLJs5HEB5FxFvz/AAyZiZs1JWlKgASN7uQDsAKmx2hLkyROaSpAUEKo4LOPIg7ufXnCfp40oFXfeP1gvJZkSctMxKdIbSCau7cP3J+YY4OXMkqlqkkgqdzpcFNHIF2dqdIixuJmSVhnDEaADZKtR9KgU6xJkk2ZNVoFmKnNCCGKmbyFOgiuUEatflk8YHshbuegd2SA/wCvs1Ir3abDqlqTPSWKHBUlnL21bFL09YdfxEwgOKNVj9Yr3afHluEDSCxrU8mFo43ThPFAX5/DvOt1B04jf4YywMieuWhXfDiAPhBvGQLhpq5SEo79IYW0gs9Wf1jUBktjRFfD+IinYWD9f5lVwYlgLWsE8BKRYqIYkA2sd4EzahlqAGxp0IPwKRPhpx0miqvUl2DMA7V3hfmiXQNJqmlHd9w/q8fQDYzikg0BB0pKvxKApNtv2Ye4HEyJmEWJspSphLAoIDVOlyTYb3iuJw69AS4dq9AD+u3KG2U4PUClJVMDVJDN1J92DwzKCOYQ2niB4HBzFKUjQSsjWk0dWkkBySwF6HfzjhLpeVMZJFTqvqJ6bNEuECkLOkl7F/Czh3+rQXiMV/EAJUArT+cABQTyFLPDb3CNJHvgi5rlgGY/IhpgMAVjvCKClOhdiIDw8tJWElwn+ZqP/eDcDMKJpGrgJNrHZ69RAZDQqAUNzLhgB+HR6RNLmF4hyxI00Pp+kYXBjtL5BJiM0Lja1PSAJc3rGlz4YNGuVvtJglpm6tSjKUlgPypVUnV0NGJpSF3ZzEzkTUEgFLELKPAS/C3NTXbpF7kTUm8GGVLIHv0h7sVCvm1GS4ORqLi0VftVj50rEBEoEpAQ4HCePUCoKuQKWb5hris+Th1hB3HCWoeg2eHOBxEvFSyrdJuwNW6wQynaOcbadULwWH72QhK6ukEvWv8AmN/6BLuRBuWoZMGR5uYwQEbysz+zAUSos+3Lo/lyhPieyBJqbXLDqSw2/SL9GjE2RG5E8cKzynEZEtBOkED3Uw8t+QharK0BRCwaV/qJINHqA/OPY1yEm4EKMwyGWqoS5FQOvWMz9GDeg0YugrvzPLsEtRKRNHhcAMxcJYE+XzHAUAkgKUOIniFikuWarfpFlznsutibG9OhffrziPKslQEfiOV+ZsY5fWhunS3G3rPYcZyNpHPvlJxylcCaqUC4u7KYN7wVisxKEDSpTliNPIhSTXyIHrHpn8HLKQNIokJFPyiw8opmaZCkTFJTZqMG8ZJAFasBHMwddiymmFVNWTo3SipsxRisVMmyxLS6Sqig5YUcb+FQ3O42ifF4YYeWAJzKBsKFyBXytE+WYSXKCipTr8IJegqwZ7OHbcxDmGG1grnPpdSUhFWIa587eVI3Y8iUa2Ez5EYVfP8A5F0uqUhRUVK8Si5bSQR6fV4Y4PGzJI1pZP5Q6diBUvQC3vDPDoQUhNAVpeYp3YGgQx8IG4ux6gxF2gQZgSUcTkrUnU17ADnyHKJnKHJQiN4RRQ4O8Oldp5gUlKkpIVLBSWIqHCgW/qB5UEV2TmKlqUFh9Rcl/oOfrGsBOmHwaSEAkFdKCvr99MO+yuUhSjMWCUpdgWbUa/QwHTDgTxAJ4PlzsEuTp7QISAlUrUQACQWB9NMbh8vDyn/25fqkRkcn9z0x/wCh+v8AM6Y6fqP6h9J57iZfCklKiCzKFuuk2N41g8M5ZZASauoMXFQCWaoeJ8LjZ8uWqQRpS2piPyqrR/WvSE03FFZIqyRToL+pc38o7ugkGcb2VNwnPygzAqS4FNQaj7kGJ8FOmobSaEB92oQKHzgLEJcMCalxWht+sEIClAB6D3FP0h0UgARGazcjxBKywUzE3NTq/Zhpl+UseAhSgGZjQ0c77/WIsJLljSZg1MXO3nWHOGzsImqVKQNJA4X26HmOZj2ZWC3j3rtL4iqn25VJ+EUicAsnSDuCAQ9aGDsMnYhwCz78NfvDbO8eqYru5nBYg3DnZRYcqGw3u4WrWZY0rS2lQ4iGoXv0tD6X38QUfT+0lkC37JsS15GkszuGo9xE+Jl8oC7M4kqBBV7v8G0MsSmOvg3xCTEXmYRzjFTDvbrEhVHKlA9YBjyIz2sDEszM2F29SPuIhKWsI4Mnp8QtmEGoBmOKVMGkJJHNvpFs7HzqCWlJ0gVoW9YEyvJtZdVuUXTCyQgAJDCK4sZvVK6ywrtDUAAMI6eIUrjCqLVG1SbVG3gYrjaZke0z2qEPHJjnVGaoFQ3NTJIVcCEWZ4DS5SHJ9B5mH7xxMQ4aPFQw0txFI7jmVTCTG4Tf92im9t55lTuCYpGpIKwlRqbCj8gPRouOfZUu6eFt30t5NHlGYOmeymWdTjU5BUKV523pzj5nJ+kL0/Ua1PsntK5OtZk0Hn1h2XzxLkqmKKhrLJWpYUxTVWkN4gDfqzvDrL8dLEtWlyggJYit+B6gO9Hdop+Inu5Ck6QGCNuI8TJOxu45DeBsvxTTAFDUlR4kuQG99tuUWy4NYHu3mfHk0k3L7PyRaZSVomJW9VJBIJKmHDViai7eEQDmOCXLXxq8SaMbEBi7UqQbU4hB/fTFpC0lISQzcjd7l3BG93s0c5nOZAJSRYFyeLS5IB2Nb7W3jCMjB9LzQ2NWU6dqiVEkoGlKwrQqrO4Yvv6xYsnzYSwtASLBQc0ZipQ6mwTEmCyVKR3jhYUxBL0SAAH2JAceka7SoTMlAkgEHS7sCCNXnt6OYlk6pWfwxwblE6Z8aeLfE4mdqS5aSW6ki3Tly6RkK8Pg1FIZSQORNvmMh/8AT0O4T/2S/e5f6o67UFPeBKW1BJcdLh/OvlCHCZQVqNKEFDgtVgQTzeFUzEK1ulRdQevkLvs0E5JmawFlgtFE6TuQ7MXpQ/Ma9JTBpU2ZHxUyZdTbCZnGCmykgKSWBDG4rW/vAH8WUklIB28uvnBWb55MmTEJW/dgBkvc2cxtGFSVpTMUUpPiUAFN6C+0UxeIE1sPpJOF10nHvgsudxV1aXqRz6wzwmHLk0SGNH+IZ5Xk0kd4kEqWVfhqJ0HSGPgPi3ccmhllmAkpKk4gpSNi+lyKMDyLv6QpzJelj8u/xlV6XI3tdvWJQ6p0sJQAlQCXI4XBZ3a5G0FZ5l80J0rKShmCg1n8J3a3lD+VOlzCmWkhTadJpp4QPC3QuRA2ezB3UxDtobhJYvUgi5YloTH+oanOsGzQsfb8qaG6TSlgyPsvh0pTao57erQ1xAeEnZYnS7D7w6UqsfQYj/tCc8QQyYkRh4laJZSY9UcTj+GiaVhxyiUWjEQQIYfhaWg9CoWyYMQuNKwgwl45UuOdUQTJkNDcm72NibAalxoLgXBcZomR0VQAiZEqZseqNcLSuJAYFSqJkqhSIwMjx+GC01+33jy3t1lTHUhwBdmtuwHTnHq66iKZ2mwK1pUCpITZgC8RzrqxmTyc3PNMJka56FzEuEIYB6k0csPn1HoVNEvumSgBRWCgEVKbcfoAb3MPsxxykYYypddCSh0ipDvUDernq8JZC9UtwoUIf4qPmOM7BRtEO0s/ZbHolyVBfhBclnSHFvgmFHaXM5c4hMskMSTS9jQvYg9ISJx6ipMwqdKB4SbsCkhrNpvEWMU4C0gsWtsXIIfkCKdGjCvTKMni95oPUsceiW/L85EqURNLobhANUk7VsA/l5vCLNsaqYpBBGhnZIYam0uRfe+9esCyChaAk15pZz0KTt/x/SJpQQGd1JO9mawP794AxKrFq3inO5XRe033A3cPVns9efWNRPOwWolXeSK1/EJCvX7dGjI1i+0jpMY592ZKBwqcaalmLOB94U4eRpRpS51KOkc9Ad/pDjMs4XPa4TUsP6Xvvf6Qrxw8Iq4ADDrxEv7RDpQ5QDLz9Nv8x+oGPX/t8RVhBLKtMxQIJfcF2Ftr+7QYicoamNGPm1Hre0PMHl+GWlKFpluABqTwrapccyRSu79ITZxh5cpZQkkgE6S4LA21kfm6bRcZmBOMbVyPztPNhKqGuxNYwLSZalLZDOkpPNz5kmOpUtU4kjUAnirum4J63Df2MFSVIQJcxSFOxGph0JpTq3IHeJM0naEhIYliSbPQv6gMn1VzjTasL5P3298BUqauLETO7UEpU6km4JehFB7mu+1IOVKmL1d6paiwbXehJIL1a0DZmscGgJcB3ZlEmofY1ArDvKslxE1BWokFW6iSfm0T8MarAhW2BF/KP+z+HQJVw8TqltHeW5AJaQxIO9bwZMwStqx1EyLoAnvBcdovSHiSUqIZyyhwY4M+jiDcENKo0lcBysU5b1P2/fQwRqggz0MlrMFyjC6VMg2St4upgEMCoGmGsENSApkysUMJmiYwKiBcysYJkTuLcNlmJkqgFE2JkLhgYQYalUSpVAqFRIFw0a4YkxWu0UhRSoflu4LQ9SuK1nOLKdTEHpV/pE8lBTcD7ieZ6TqUhixJep/9MKUCK9PfyiA4pylK6k73LeYv8xecNLw/dHWkPUqLcSSp9+Yfzim4fCyhNIOtSCptYI1MWcAkMCSb+nN/l0zjI7CiK+8q/TlVBvmL8Tgy6g+lCXOovZQAFnc1+Ya4PDpRKJLqBLCuksGrYgbc7R3hssGtKEKJQtwSTyIFuob1blDOfkcxDAqSUrUWAcaVkMUnoQAx3hsuTT7JiDGxFgRSpAATNEtRS7VWC+lnLBIOkWdxFhymThprIDiqkh2cUd33qPgWhRjcnmypj6xoCWASXAdnCvqbwuxExJFC/wDTVwwB8tJPXc0iboMq2h+YjpeM+0vxuPcaiWlZSpaVEXILg05tGQvw2HUUJLpqBcLB+C3SNQRhauZ4mzYEbSsOAFKQWIooGtF2f1f2hUZ41KNDxKCVAlqgb2LA2grI1IUnfUp7mhYkp006BPr1gZLArSTpTya7PUC1OcdBrJAAB2P3v7/4mYwQTtEwKCSoKoAXoGqQ1nb2bnBuY4h0JZI4k0BFN7N6UjvJMv72b3WrxVJd6XJHT7w/xXZQoSjTOJ0EEBQoSK1Y0HlCY+tw4gyZj222lseB8i2olVw0jRpUrUwSSUlzWgszMpR+C8SSpZmKGsk8TMTuSLPbf3hpl2VTsWQANIF1AUoT/dQaL3lPZSRJ0kp1rG6tvL97RRlQtacQJiZ5UuzPZmYuZqmhPdABnqS1j7RflSwKAMBBJYWDCAMZiNog7k7CdDFiCCcrngXMDKx3KFeNxDOYWHNEoBUS3n0qfhz5AxnDOzUJoIVRZlgxwExLtUQixMzRUVHKGeGxqVoLVptC/HkG35fr/hveOpiYtjB7zm5wA5qD4eYwrUkufP8Att6Qfh54O/pCSVM3grD4hi0aF2kDH8pUMcOOUJcMrrDPDEiNKGCNpRhNIJKVK5zJjeWpTbQ3kL5wvRKaQOjn3UTFDzPGL1za1jYXAUyYHo8dJmxEneIIwSYJStoXypkTIU8MDGh6JsTIHKA5UyDZJeKAwiTjwtvFf/05U2cElxpLktcdNvWsPMSHTzaN5EghJUq5/YiedQy6T3lEFsIdIwEpAohPmwcxpWHlkEaEty0iJiXiFc4AtGclVHumqrivHdmpC6hOhXNNB7CK5mWQTwE2WhKhUDi0izh6kbMPpF8QY6CYlk6bFm3I3gINVPNJ2ZCYDKmABDEqrpoA1/5t/MRRsdLYpVLUrSVqSHoa2dun3j0/th2dBeYkUPiCWuAWIe3+I89x+H8AsoEkptcpYNtYn1aOQvSnpmIuS6jIXqxGCioMAlwAA/DVgAb9Y3BiMCtY1BbA7BtqcoyCFapHeLMAUoQnSSFbKFw3+PpEGdTNJCg13rVNWIpdtm84DmztSWFFH1r94kkzdUlIWBQqSXZzVKk//ZQ6RaiG5+kiOJBlmImJnBSSASaaRZ9g+z+0XjLZszGzQgKZADzCDcbAcia7xU5eDAJWgFKSnSgEgEC6ib1IYeRMeg9gsNolTFluJVCNwLQ79OrPrcXU0dO7E6AdjzLVhsOiWgIQGAiVRYQP/EgA1gZWKcX84ctOgFneJnbCFOLJg5M4QEs8R5RnZN7lVO1RevrC/H4JKk12qPMfu8O5gELsdOCUnygBN7k3NRXlq0y9SXZqs4+BBISe7Dipqf8AqrA+GlaywHiI9Ampr8esN5mBQx4R6Bo6GFTt6ATn5GtiZX5spqiNBbw0xGDaz+peFMl+80jev9vSNFbyVxjg8XUCLDhllrxVpkspJ/pU3wlX3h/l010uTs5h0O9QRoqcSQgGqrkbJF/U2Hm+0dSZgVhyRYak0o2klMAZVNcGaaa6h9kDw/Dq9YC7JZ5LUiakgqStZWjqF7dOf+IfxaIJ73CN9oBilHWRE8pB2BhrKywFRU28MEYYCMuTOFMunTkjeIkoVyMEyVKAqIblIEaodol+7lP2vvgeHU5YAn9/WGUlJGxgVSiiqbbxPh8zeF/1TSaZZQdDtYM1jcSwq4O1LwywvCgPSkRS8SFUUAY5xk9gGNI0fu0yCxFGEod5mKxrWgGXNVMUAKkn/MB4jFAmheDMonhOtRpQfeMzuCdztHXmPAoARCvGgGE2IzILDgsHMLp2OAsp/wB84Q9WT5ZQoBzLRPmhSS/tHlWcYdCJ6paw4oUKIDgOmha6Dbo8WpGbOIqvaDGJXOfSokgJ1JNmKVNpN3ryhMuXxF3mXNVQFeKWg6QVJCaM3K59b+sZAMmedI4//jegsHY7daRkZyhmTT75zJKCCpQ1AOyRwuepu27CpZo4SmYUkMNmqBRilq+e0N8Lg9UozVFISmgBUBrUpwlNTUUcjlCuYVeIFxdrl2235GKBq52icSWSFEBBLAJBDnyFOZZosPY3OygLkKsKpelrj2IMJcVKKJgSWGpKSQblk/lGwAv/AMiNoWYfFLSaGt7uXDavRvqYtZHaMrFTYnq8rF6hqB9IiXiibqpsP7wnynEfhu/ivHcyeIU3OmuQEXDF48JLk+8DKzYKsaQjzJSb3hYrHjY0iZDNtKhwBcuf8W4hLnmOZDJPEaelHhMM9dPDWukHZzaMN3Ua3PpUtFgukWZly5ZYcLjBKSGGqYrhQgXO5J5DmTyhoNSZExSiDMKFEkWDAkBPQfrCfJZYbVdSg5P0EOcZMATpuVBmF2NCfLrG8A6bMxAzeKUlRYWKX/7rfAVCfvlJmK0tZyouSGvGpGLfRvxaerIlmnufiI8Sl1BKRxLKUk8gTpfzqw9Y8uSxcBO0bYWWJiZhopOsVqCWRKB8rfMdzxLWoSZKqTdIIB/2xXvAerCnmeQjrv0pMxCGuKbJASlLnoNLNenrFSQCuctQLAJLndRLaR0IAf1AifUPQ9nc7/TvCJecxwqkcKkhSWAShNjbxEjwjlam9o1l+CIWpaiCpTOQGA6Dpa8LsFjiUpUVk6nuSbJJN+QSB6GHOFnBrwOpyDQKl+nUM9wtC2vHMzE8ognzBEfeP0jjnIbqdYKKkpmlVBEsuWU7u8BSFnW3SphgpgKxVN94rEDaZh54Yg+VfaFpBRMI22jmdiXJIcR1ip+pHkQYi41xwdM1PzHSbtG8PmiVFlG9BCXMVhSa7H/MVyTOWgLXMWOJXAm2kbB+e79YZARvEyMKlxm41JLUBSSPNjBa5mpJ0hzpNB0rHksrOTqK1KA5BWoE9AGh/l3bBCUTKkKKNKQeZI1V8mr1Ma2QsJixZBqFxjNxMxmlpKlcrD1O0ay9E6pngJLnhSokAbOaVhRIxY8Wp1OaP9P28RYrNVlRQFgl7OOT1DuzQioF2hzZgW2jvHZkz6QTQ0HIVhLiJ+pBUXCq1aigmjHq7gEbAPeAJGN0BRUXUtBSC+5SRT6+sSoxCtKC4YN8ur+8eZT6bTIzFt4XLShqkvXeMitzswUFEcjyeMiv7cneLolux01QlJNWDnqQAwUE7uBt8QkGLYlyaFiQLP6vzLC7c7u5S++VqnK8RUrvCCoq3ZtyDR9nHKB5+GSogMWUejspJQxOwDvT7RC1DbyJ33g3fkrmLct4tTkDjDpdTMxt5R2ZhT/7dKJNlOLtYNT91jmXgtQKElgSAAWppp4tV67mjekDKy8Bcskh0EC7PQ3oQS552MMpW7uEUI/wGYAIKdTKBYBVNgwBs/Q84T5jni0lI0qDlhSpNXAFKgt/3DyiDM0y5kg6VpTUAghTE+HYFjRi9HeA8xyqZNloSTrWgE6kqCkqcsytwdKUsos9RGhVUVc1DIAoAjLNsSlMtI1K7whKlJJDJSUgsajiqObaDCDGCYtDIU7mvl9h+saxmHXN0rfU4JmPcEk3FWq/TYWg/CYkSXkib3grqStACUksAzkkWuCk1iq0OI6EkEQTBqUlGiXXcqZruGlg1IpVUN1TR3Rqz8POlH97e0LJyCSNJYvYmr1DgmttvOCgzpCqqSCHamosS/WwHlEcgsyDrR3luybEK0pSkgqAHisHAd+e9Iaomp0qKdSz+ZQqVHoqiQByB/Wn5VPOt2CktR6jU9KdPvDebjTLUyFFmIVuNRIJ9SSS3XrFVy7XJcTcybpKTwoAUo6idVwX1CgpYVMDfx6FuUd5NVdQIaWWBAAFCa/eoeNTJaSVFRcG27Vt/wATf35wLiZ+m5bYAW9OkQOcDZe/58ICYWnHzUIKTLTLSoN4tSi3kwF2tHcicmUkAgFRGpz/ADEhh8EQOtOkJVMLfypZ1EgFVQ4az16RFiEmjlzR+jEP9IOogFvkIb2h6MQyEofd9T0GoOQfkRcsJpKRHnmInFKaeIuBZgLCgq7k1PSGfZ3PgpKUklwKuOTfES068dzT0pomXUoAtA5mRGjHOIimzxzjJp3nTDzS8SdTpoRvzvExx6ljSWBB9x0hbJSSrUd7Bw/qP3aDVANUQ3HE9YnM+bs8RT8SyQncxBjpoSHMKDjAzva/+YYAmKzit5znubiX+GDxKG3K36QlmYDELnGQmVMm8QBKDpAJIupqDzEE4kFUzWQklJcDSCXukhRGxA+YPyDtXNwi1rWgqC1cQVc3qkne/m8asISxq4mA9QDYlTxWTrKhKMt1klISVq1OHB8ShYtWoeLtlX/hrLVKUuaplaSdLOkOFAhQNSoF394tU9eGzLCTO7IUvSRRJExINW0s9TvY9WgDs72mJ04SbqM8ApcpYTNIsG/M3MCxjaNCC2sirA/tzz85Ic6blPzbshPwoM9gpBRqJdTy1GwZ7ueohbKUpatJBZyLJqkORpLPRweV2Ij3JclM2WO9RqArpIeo30848UzfCaMRMlgK4VlPhAVp8QBdrAjl6xLPiXSrr39YuS9W8TzJQWokagBUPYMWpvBGIJQR/WNTCwuPtBeHkFCyXYMW3LlqlrfrAc4JVoQhRJSGfa5P3MQN3R4i3OkmZtMSBy5Rkc/6coUZR66gIyPez+VF2jJE1SSUg2GoAOQAarSOl45OL4TV1JqBzG/s3zGlBuMliDzZrv8ALBusdYWUTMCSSEkjUA4o11Ali1fi0QIDG4g3k+Nlp0q0tpckMXoW609YCn4gkihUxZIBILUASSaWqG+9HOXSpZnJqyFHT/0gX9qj9IXY7DAhMwA8Si/QKBKHa9ujeseXbeGpmJlpWEp4ikCmoMq+pVhZyTxDeBpeX6ZqFB1BEsXu6UtU+TQww+GdGujJAoqh2SkJ83iXC4nStSdCV/8ANLioHrdxeAWK/CHUYiULLWFSpoZ1oIKtvGE0UKh26XjJmAWqYGTLBmO5DaFAnVqANUsAHTuxI5Q+nY9S2LaSPyhIb0G5obnfyg/+EUrDGbJKjNS/eSyp0qTtpQqgo3zdhFUzEx1J7Suy0fiqSlikG7XswD1YKcjnHaihNZiQGJqbqJ/lB5wzmMUy1KBlkJTw7F2FQahvP0gfu0rAtqFn5C7desIzM0UyMSyQw0ptTkCaBh+kTTClKSBvUqepd3Jo1xzoGgQ41IKlHxLppDmgs3QRmGmBZAcCpb0hQSFoDnvPQwL1MUjiAcpsSDyH2idWHAU7cSf5rJdqefU9Y4wS66tNAQxq1C/0EGzMZLU6xLSpZU6XNEhksw6i52hl0gX3gFQXMsPWWXDhBO5OpZcnlYIDvsYVzcYlLDp9oMzLMitanDlQFh/K4oBsx+ByhTiZxSXQTxqTwM4CSQ7vflWHVgW347Q7SQr1qvwhieu/+Yhw6lJGpAdQJDbniI+IgBWVTJfAkpXpZNjpBUdI60ME4OelUzQKB1A7uo19APvFlUJsJdLW46w+ZEeJaUgDqo9fCD+zC/8A82I1M5e5LUADlRd6MB8QIqYogOlmeg8Sqm42t5xpeThJBJShRI1B3UwZRYB2q1TygtjQXcYZSstGSY0TCZj0LAJ/lcJUPgv6xPmOcplniLJCST5ukD7xUpGlLhKgFzHI8QqgsjpQUt7wJi5K5i2mTBTxJD0F7gM9fn0jPjRTd/n5xHHU7Rvis976YlKQe78RJpwi/qW+RC/G4qbMm6yCEqPCAS7NT0AjvFYfu5SmapGkBhQMSK+Qg+biFJly9KXWQUlFQ/EGBY+cWGnTqUSLZmbnicowDlSiXTpAAfoG6Gxr13iSY5SSnSUJAcKIq5a2/pEcnEJ8C68yKNzbp7RMrFS7gOpjQMxTUVpVXW9uUI5oVI0ZyjD93Np3kqaEggB0gBQBBcVDho7lSl94Zi1kzAXSpJsd29av06xpGPKiVqDk3c1fau8dLxyQobEmwBIHndoh4rA0P5/xPEHtHGJ7R4piy1aVseGwtY3DmpFqnaEM6aVKXqcq1GvOty28EHFoBcnSWApbcJBO36xpBBqUspju92a1Iq7s62SYK7xXjkFkoBITvpDu9KkkRyZWgOjiJDJcaWBuS+/Qc3gpSg5ukC56QDmKZpsngAex+pYH9IbHuADCPSTpnziKUHIEARkCpnhIYiojIfw1/p+0aj6Q7MLL8x9YYYMcav8Al/8AuMjIyDyH87CSTmd5R/u+RUPTu1FvKp94hy9TFfmr6mMjIGXgRm7Q7AIBSHANT9QYHAeagGoMxNDUVIjIyLr5RAe0WYxICqBvxQKekXvsbLH+ny1MNSlspTVIGpgTuIyMhum5j4+8r2apGuYNgtbD/qMLMLR25P6xkZGY+Y/GKeZPOQO9XQbQFliRrsLn6CNRkMOTD6wnWWm1NxEeGWXdy+hdfLU0bjIm0QQWcohctqOAS25IL/U+8ET5hBFTVda9TGRkOOB8DBDyOL0H0EKJ0lICVBICiXJAALvz9B7RkZC4ydXzlE8832iOmSpSeE62cULElw42MDYEfiKG2gU9Uj6RkZGxf+I/P+0duI5Skd3PpbQB0BEwt5OAfQQLmAoTuxrvRoyMiLcj87yfpI5Sz3qamyfoqHmJSNYLV0r+gjIyHbyfSBvNK1mdzECFcR829KRkZDYv+OOPLDjHeFFIyMiGTyx+0zB29ftB2X3PmfqqMjIbJxJN5otxhqv97RPJWTLAJJHeMz0bTLP1jIyGby/KEcQdAv5n6mMjIyJk7xTzP//Z"/>
          <p:cNvSpPr>
            <a:spLocks noChangeAspect="1" noChangeArrowheads="1"/>
          </p:cNvSpPr>
          <p:nvPr/>
        </p:nvSpPr>
        <p:spPr bwMode="auto">
          <a:xfrm>
            <a:off x="-61913" y="-136525"/>
            <a:ext cx="304801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e-IL"/>
          </a:p>
        </p:txBody>
      </p:sp>
      <p:pic>
        <p:nvPicPr>
          <p:cNvPr id="11268" name="Picture 4" descr="https://encrypted-tbn0.gstatic.com/images?q=tbn:ANd9GcQj9tIt7owpXpp2WoZdl72f6YzZiASynR6O1NX0c1RpMgfmjVxmS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9832" y="3501008"/>
            <a:ext cx="3043040" cy="1847850"/>
          </a:xfrm>
          <a:prstGeom prst="rect">
            <a:avLst/>
          </a:prstGeom>
          <a:noFill/>
        </p:spPr>
      </p:pic>
      <p:sp>
        <p:nvSpPr>
          <p:cNvPr id="11" name="סרט מעוקל למטה 10">
            <a:hlinkClick r:id="rId3" action="ppaction://hlinksldjump"/>
          </p:cNvPr>
          <p:cNvSpPr/>
          <p:nvPr/>
        </p:nvSpPr>
        <p:spPr>
          <a:xfrm>
            <a:off x="4644008" y="116632"/>
            <a:ext cx="2016224" cy="620688"/>
          </a:xfrm>
          <a:prstGeom prst="ellipseRibbon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קריאה</a:t>
            </a:r>
            <a:endParaRPr lang="he-IL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2" name="סרט מעוקל למטה 11">
            <a:hlinkClick r:id="rId4" action="ppaction://hlinksldjump"/>
          </p:cNvPr>
          <p:cNvSpPr/>
          <p:nvPr/>
        </p:nvSpPr>
        <p:spPr>
          <a:xfrm>
            <a:off x="2483768" y="116632"/>
            <a:ext cx="2016224" cy="620688"/>
          </a:xfrm>
          <a:prstGeom prst="ellipseRibbon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נכון  לא נכון</a:t>
            </a:r>
            <a:endParaRPr lang="he-IL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3" name="מלבן 12"/>
          <p:cNvSpPr/>
          <p:nvPr/>
        </p:nvSpPr>
        <p:spPr>
          <a:xfrm>
            <a:off x="0" y="836712"/>
            <a:ext cx="9144000" cy="144016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4" name="מלבן 13"/>
          <p:cNvSpPr/>
          <p:nvPr/>
        </p:nvSpPr>
        <p:spPr>
          <a:xfrm>
            <a:off x="1907704" y="1268760"/>
            <a:ext cx="5544616" cy="64807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לחץ על העכבר </a:t>
            </a:r>
            <a:r>
              <a:rPr lang="ar-SA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اضغط على </a:t>
            </a:r>
            <a:r>
              <a:rPr lang="ar-SA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الفاره</a:t>
            </a:r>
            <a:endParaRPr lang="he-IL" sz="3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5" name="סרט מעוקל למטה 14">
            <a:hlinkClick r:id="rId5" action="ppaction://hlinksldjump"/>
          </p:cNvPr>
          <p:cNvSpPr/>
          <p:nvPr/>
        </p:nvSpPr>
        <p:spPr>
          <a:xfrm>
            <a:off x="6948264" y="116632"/>
            <a:ext cx="2016224" cy="620688"/>
          </a:xfrm>
          <a:prstGeom prst="ellipseRibbon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הטקסט</a:t>
            </a:r>
            <a:endParaRPr lang="he-IL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7" name="סרט מעוקל למטה 13">
            <a:hlinkClick r:id="rId6" action="ppaction://hlinksldjump"/>
          </p:cNvPr>
          <p:cNvSpPr/>
          <p:nvPr/>
        </p:nvSpPr>
        <p:spPr>
          <a:xfrm>
            <a:off x="323528" y="0"/>
            <a:ext cx="2016224" cy="620688"/>
          </a:xfrm>
          <a:prstGeom prst="ellipseRibbon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מי אני</a:t>
            </a:r>
            <a:endParaRPr lang="he-IL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סרט מעוקל למטה 3">
            <a:hlinkClick r:id="rId2" action="ppaction://hlinksldjump"/>
          </p:cNvPr>
          <p:cNvSpPr/>
          <p:nvPr/>
        </p:nvSpPr>
        <p:spPr>
          <a:xfrm>
            <a:off x="6948264" y="116632"/>
            <a:ext cx="2016224" cy="620688"/>
          </a:xfrm>
          <a:prstGeom prst="ellipseRibbon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הטקסט</a:t>
            </a:r>
            <a:endParaRPr lang="he-IL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" name="סרט מעוקל למטה 4">
            <a:hlinkClick r:id="rId3" action="ppaction://hlinksldjump"/>
          </p:cNvPr>
          <p:cNvSpPr/>
          <p:nvPr/>
        </p:nvSpPr>
        <p:spPr>
          <a:xfrm>
            <a:off x="4644008" y="116632"/>
            <a:ext cx="2016224" cy="620688"/>
          </a:xfrm>
          <a:prstGeom prst="ellipseRibbon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קריאה</a:t>
            </a:r>
            <a:endParaRPr lang="he-IL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סרט מעוקל למטה 5">
            <a:hlinkClick r:id="rId4" action="ppaction://hlinksldjump"/>
          </p:cNvPr>
          <p:cNvSpPr/>
          <p:nvPr/>
        </p:nvSpPr>
        <p:spPr>
          <a:xfrm>
            <a:off x="2483768" y="116632"/>
            <a:ext cx="2016224" cy="620688"/>
          </a:xfrm>
          <a:prstGeom prst="ellipseRibbon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נכון  לא נכון</a:t>
            </a:r>
            <a:endParaRPr lang="he-IL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7" name="מלבן 6"/>
          <p:cNvSpPr/>
          <p:nvPr/>
        </p:nvSpPr>
        <p:spPr>
          <a:xfrm>
            <a:off x="0" y="836712"/>
            <a:ext cx="9144000" cy="144016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" name="מלבן 7"/>
          <p:cNvSpPr/>
          <p:nvPr/>
        </p:nvSpPr>
        <p:spPr>
          <a:xfrm>
            <a:off x="3059832" y="1268760"/>
            <a:ext cx="3744416" cy="64807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נכון או לא נכון</a:t>
            </a:r>
            <a:endParaRPr lang="he-IL" sz="3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2290" name="AutoShape 2" descr="data:image/jpeg;base64,/9j/4AAQSkZJRgABAQAAAQABAAD/2wCEAAkGBxQHBhUIBxQUFhISGB4bGRUYGBQcGRshGBccHRwdHBoYHCggGxspJxoUIzEkJSkrLi46Gh8zODMsNygtLisBCgoKDg0OGxAQGywlICY0NDU4MDQ0LCw0MjA4NCw0LzQsLCwsLCwsNC41NDI3NDQsLCw0LDcsMjQ0LCwsNywsLP/AABEIAPwAyAMBEQACEQEDEQH/xAAbAAEAAgMBAQAAAAAAAAAAAAAABgcDBAUCAf/EADUQAAIABAIHBgYDAAMBAAAAAAABAgMEBRExBhQhQVFhgRMicZHB0RIVIzJC8KGx4VJygkP/xAAbAQEAAgMBAQAAAAAAAAAAAAAABQYDBAcCAf/EADIRAQABAwEEBwkBAQADAAAAAAABAgMEMQURE0ESIXGxwdHhBhQiMmGBkaHwUUJDUvH/2gAMAwEAAhEDEQA/ALxAAAAAAAAAAAAAAAAAAAAAAAR6q0vkyZrlwQxxfC8MV8ODw4PHLoQ93bViiqaYiZ3dm7vQF72hxqKppiJnd2bu/wAGhN01f/xlLrF6JGrVt6f+aP36NKv2mn/i3+Z9GlN0vnx/YpcPhC/Vs1attZE6bo+3nLTr9osurSKY+3nLSm6Q1M37psXRQr+ka1W0sqrWuf1Hc1K9sZtetyftujuh1dF6SZdKjWq2OOKXA8ooomoouG15LPyN/Zlm7kV8S7VM0x/sz1z6JLY2Pey7nFvVTNNP+zM759E1LMuIAAAAAAAAAAAAAAAAAAAADhaW3TUKDsZT783YuS3v068iK2rl8G10afmq7uaF23ne72OhT81XV2RzlX5UVDAAGzbaGK41kNNJzeb4Le2Z8bHqv3It082ziYteTdi1Rz/Uf6s6jpoaOmhp5CwhhWC9/EvFm1TaoiinSHR7Fiixbi3RHVDMZGYAAAAAAAAAAAAAAAAAAADxNmKTKc2Y8IYVi3yR5qqimmaqtIea66aKZqqndEKyvFwdzr4qmLJ7IVwSyX7xZR8vJnIuzXP27HN8/Lqyr83J+30jk0jWaYAAsLRa0fLaPtJy+rM2vkty9/8AC4bLwvd7fSq+af19F92Ns/3W10q4+OrX6Ryjzdsk0yAAAAAAAAAAAAAAAAAAAAAiem10+GBW6S9r2x+G5evlxK/trL3RwKfv4Qq/tDnbojGonXrnwjx/CHFcVEAASLQ+063Va5OXclvZzi/zPyJnZGHxa+LVpH7n0WDYOz+Nc41cfDT+59PJOy1LsAAAAAAAAAAAAAAAAAAAAA1rlWQ0FFFUzcoVlxe5GDIv02Lc3KuTXy8mnHs1XauX9Cr6mfFVVEU+c8YoniyjXLlVyua6tZc2vXartc3K9ZYzwxAGxb6OKvq4aaTnE/Jb2+SM1ixVeuRbp1lsYuPXkXYtUaz/AG9Z1FSw0VLDTSPthWHu/Fl4s2abNEUU6Q6Rj2KLFuLdGkM5lZgAAAAAAAAAAAAAAAAAAAAEE0yumtVmpyn3JT284t/ll5lV2xl8S5wqdKe/081J29nca7waflp7/TT8o6QyvgACe6I2nUqTWpy+pMXVQ7l1z8i2bJw+Db4lXzVfqF52Hs/gWuLXHxVfqPXVICXToAAAAAAAAAAAAAAAAAAAADl6R3P5ZbnHB98WyHx49PY0No5fu9mZjWeqP76Izaub7rYmqPmnqjz+ytm8Xiyl797nszv65A+AHb0VtXzGu7Scvpy9r5vcvV/6Sey8Pj3elV8sfv6JnYuB7ze6VUfDTr9Z5R5rCLgvoAAAAAAAAAAAAAAAAAAAAD43gsWCZ3K30iufzO4uOH7IdkPhx6+xStoZfvF6ZjSOqP76uebVzfer81R8sdUef3cs0UYAe5Epz5ykyljFE8EvE9UUVV1RTTrLJbt1XK4opjfMrOtFArbQQ00Ga2t8W83+8i8YmNTj2otx9+10fBxKcWzFuPv9Z5tw2W2AAAAAAAAAAAAAAAAAAAAAjmmV01Wj1OU+/MW3lDv88vMhtsZfDt8KnWru9fNX9v53CtcGn5qu710/KClVUkAAS/Qm1YL5lOXKD1i9PMsWxcP/AM9X28Z8Fs9nsDq95rj6R4z4flLiwrUAAAAAAAAAAAAAAAAAAAAAxVM+Glp4p854QwrFni7cpt0TXVpDHeu02qJuV6QrC5VkVwrYqmbnE8uC3IouRfqv3JuVc3NsvJqyb1V2rn3cmsYWsAbtmt7udfDTw5ZxPgln7dTaw8aci7FEffsbuBh1ZV+Lcac/pCzZUtSZSlSlhDCsEuCRd6aYppimnSHR6KKaKYppjdEPZ6egAAAAAAAAAAAAAAAAAAAAEN02unxxq3SXsW2Px3L18uBW9tZe+eBT9/CFR9oc7fMY1E6dc+Ef30RQgFXAAFhaK2v5fb+0mr6kza+S3L94lw2XicC1vq+ar+iF+2Lg+7WOlVHxVdc+EO2SaYAAAAAAAAAAAAAAAAAAAAAaV4uCtlBFUR55Qri3kvXozVzMmMe1Nc/btaefl04tibk68vrKsZsxzprmTHjFE8W+LZSKqpqqmqrWXOK66q6pqqnfMvJ5eADt6KWvX7h2s1fTl7Xze5evTmSmysTj3elV8tPfyTWxMH3i/wBOqPhp6+2eULCLevgAAAAAAAAAAAAAAAAAAAAABX2ll01+v7GU/pyti5ve/TpzKhtXL413o0/LT381E23ne8X+hT8tPV2zzlwyLQgB6ly3NmKXLWLieCXFvI+00zVMUxrL1RRNdUU06ys2zW9Wy3w08OecT4t5+3QvGHjRj2oojXn2uj4GHTi2Itxrz+st42m6AAAAAAAAAAAAAAAAAAAAA4ulN0+XW/4Jb+pM2Q8lvf7xIzamXwLO6n5p08ZQ+2c73axup+arqjxlXhT1BAAEq0JtnaTXcJq2Q7IPHe+mXV8Ce2LidKqb1XLTtWf2ewelVORVHVHVHbzn7JmWVbwAAAAAAAAAAAAAAAAAAAAHmZGpcDmTHgksW+CR8qqimJmdIeaqoppmqrSFZ3u4u53CKe/tyhXBLL36lIzcmci9NfLl2Oc7RzJyr83OWkdjQNRogGahpYq2rhppOcTw9302sy2LNV65FunWWfHsVX7tNqnWf79LRo6aGjpYaeT9sKwXv47y9WbVNqiKKdIdKsWabNum3RpDMZGUAAAAAAAAAAAAAAAAAAAABFtNbp2UlW+S9se2Lkty6+nMgttZfRp4NOs69nqrXtDndCiMejWdez/Pv/aoWVlTgABNdCbZ2Uh181bY9kPJb319OZZti4nRpm9VrOnZ6rj7PYPQonIq1nTs9UoJ1ZQAAAAAAAAAAAAAAD4njkDe+gAAADXr6uGhpIqmdlCvPgvFmG/eps25uVaQwZORTj2qrtekKvrKmKsqoqid90Txft4FGvXartc11ay5tfvVXrlVyvWWIxsIBu2a3u5XCGnhyzifBLP26m1h405F6KI059jdwMScq/TbjTn2c1nS4FKlqXLWChWCXBIvFNMUxFMaQ6PRTFFMU0xuiHo+vQAAAAAAAAAAAAGjcrtKtsHxVMW3dCtsT6e5q5OZax431z1/5zaWXn2MWN9yev8Azn+EOu2lE2txl0304OT7z8Xu6Fby9rXb3w0fDH7/AD5Klm7dv3/ht/DT+/z5ft3NCKvtrY6d5y4v4i2r+fiJXYt7pWZo/wDWf1P9Ka9ncjp48251pn9T670jJlYAAAAg+ml01iq1GS+7L+7nF/nqyr7Zy+nXwadI17fRTPaDO4lzgUT1U69vojRCK4AAJ9ofbdTt+sTF35u3wW5evVcC27IxeFa6dWtXdyXrYWFwLHEq+aru5ebvksnAAAAAAAAAAAAYKysgoZXa1UShXPf4LNvwMV6/bs09K5O6GC/k2rFPTu1bo/tP9RG7aXRTcZVtXwr/AJvD4n4LJfuRXsvbVdXw2eqP95+iq53tDXX8OPG6P95+n9ojEyNzI3HMbbebbxfmQdVU1Tvmd8q5VVVVPSqnfL4fHl3dDKvV7wpTymJrqtq/prqSux73QyOjyq6k5sDI4eV0J0qjd99Y/vqsAty9AADm3+5fLLc5q+97IVze/wAFmaWflRj2Zq58u1H7TzYxLE1856o7fRWkUXxRfFFtb3lJmZmd8udTMzO+QPgB09Hbb8yuSlxfZD3ovBbuuXmb2z8X3i9ETpHXP99UnsrC96yIpn5Y657P8+6ylsWCLq6GAAAAAAAAAAACKXjS3sonIt0OMS2OOJbF4Q5+fkQGZtmKZmizHX/s+XmrGf7QRRM27Edf+z4R5/hEqqqjq5va1MTiie9/uxFfu3a7tXSrnfKrXr9y9V07kzMsRjYQAB7p5zp58M6DOFpro8T3brmiuKo1hktXJt1xXTrE71rSJqnyIZ0vKJJrqsS+0VxXTFUaS6fbuRcoiunSY3sh7ezICuNJrn8yuLct/Tg2Q8+L6+xTNpZfvF7q+WOqPP7ufbXzver89H5aeqPGfv5OSR6KAAFi6L235dbU4135nei9F09WXLZmLwLPX809c+EOgbHwvdseOlHxVdc+EfbzdgkUsAAAAAAAAAAACB6Z27Va/W5a7s3PlFv88/Mqm2MXh3eJGlXf6+akbfw+Fe4tOlXfz/Ov5R4h0AAAAACwNDavWLOpcWctuHpmv7w6Fu2Pe4mPFM609Xkvmwcji4kUzrTO7xj++jukqmkf0wump0OrSn35v8Q731y8+BEbXy+Fa4dOtXcgtu53As8Kmfiq/Uc/zp+UCKmowAA7Oilt1+5qOYu5L7z5v8V+8GSWysXj3t86U9fl/fRMbFwveMjfV8tPXPhH9/ixC4r8AAAAAAAAAAAABo3mgVyt0VO884Xway9upq5mPGRZmjny7Wnn4kZViq3z5dvJWMULhi+GLY1uKPMTE7pc2mJid0vh8fAAAAkeg9X2NyipospkOzxh2/18RM7EvdG9NE/9R+4/pWH2dyOhkTbn/qP3HpvTafOVPJc6a8IYVi34FnrrpopmqrSFyuXKbdE11aQrC61zuNdFUzN72Lglkij5WRVfuzcn+hzbNyqsm9Vdq5/qOTVNdqgBLF4IPqytHrd8ttkMqL74u9F4vd02Iuuz8X3ezFM6z1z2+jomy8P3XHimfmnrnt9HTN5IgAAAAAAAAAAAAAIDplb9VuWsQLuzdv8A6Wfo+rKntjG4d7pxpV381G2/h8HI4lOlXfz83AIhBAAABnoKl0lbBUQ/hEn/ADtRlsXZtXKa45Sz416bN2m5HKUm00uyjhVBTvY8Ion/ADCv6fkTe2cyJiLNE/WfCPH8LH7QbQiqIx6J+s+EeP4RIr6qgADvaIW3XLj28xdyVt8XuXr0JXZGLxb3TnSnv5JzYWFx7/Eq+Wnr+/LzT8ty9AAAAAAAAAAAAAAAHM0ioPmFqilQrvQ96HxW7rtXU0toY/HsTTGsdcdqO2rie841VMax1x2x56K1KS50AAAAA38TxYmd77MzOoHwAQr4ovhh2t7hETM7ofYiZndCzbFb/ltthkflnE+bz8suheMHGjHsxRz59ro+zcOMXHpt89Z7f7qdA228AAAAAAAAAAAAAAAAK40ooNQu0ShXdj70PXNeeP8ABTNp4/Bvzu0nrhz7bGJ7vlTu0q648f25JHooAAAAAABINDbdrVw1qYu7K2+MW7yz8iX2Pi8S7xJ0p7+X48k9sDD41/i1aU9/L8a/hPS2LwAAAAAAAAAAAAAAAAAHA0yodatfbwLvSnj0efo+hE7Yx+JY6ca093NB7fxeLjcSNaev7c/P7ICVJRQAAAAAPsMLjiUMO1vJH2ImZ3Q+xE1TuhZtkoPltthp/wAs4nxbz9uheMLGjHsxRz59rpGz8SMXHpt8+fbzb5tN0AAAAAAAAAAAAAAAAAPMcCmQOCPamsGvE+VRFUbpfKqYqiaZ0lVtzo3QV8dNF+L2Pitz8sCiZNibN2q3PL+hzPMx5x71VqeU/rk1jA1gAAAASHQy3a1X61MXdlZc4nl5Z+RMbHxeJd4k6U9/p5J/YGHxb3Fq0p7+X41/CeFrXcAAAAAAAAAAAAAAAAAAACI6dUOyCvg/6xf2n/a8ivbcx/lvR2T4Kr7SYvy347J8P7sRArqpgAAB9ghccaggWLbwS8T7ETM7oeqaZqmIjWVnWWgVtt0NOs84nxbz9uheMPHjHsxRz59ro+z8SMWxTb58+3m3jaboAAAAAAAAAAAAAAAAAAAGtcqRV1DHTR/kvJ7n54GDJsxetVW55tfLx4yLNVqecf8AxVsyBypjlzFg4Xg1zRRKqZpmaZ1hzOqmaKppq1h5PjyAAJJoXbdYrHWzF3ZeXOJ+2fVE1sbF4lzi1aU9/osXs/hcS7N6rSnTt9PJOS0roAAAAAAAAAAAAAAAAAAAAAAQXTW36vXqrlruzM/+yz81g/Mqu2cboXeJGlXepXtBh8O9F6mOqrv9fNHCGV4AyU0iKqqIZElYxRPBfvA92rdVyuKKdZZbNqq7XFujWVn22iht9FDTSvxW18XvZecaxTYtxbp5OkYmNTjWabVPL9zzbRnbIAAAAAAAAAAAAAAAAAAAAABp3agVyoIqaPfk+DWTNbLx4yLU25/pamdi05Viq1PPT6TyVjUSYqec5M5YRQvBopFy3VbqmmqN0w5xdt1Wq5orjdMPB4Y040RsuqS9dql34l3U/wAU/V/ubLRsnA4UcWuPinT6R6rpsPZk2aePcj4p0j/I85/uaSk2sQAAAAAAAAAAAAAAAAAAAAAAAAcLSi1S6qldVGmo4Fmt/J8SK2nh2rlE3J1j+60JtjAs3bc3ZjdVHOPFz9E7PKmylWzk4ok9if2rnhx8TT2VhWqqeLVG+f00dibOsV08aqN8x+PwlpYVpAAAAAAAAAAAAAAAAAAAA//Z"/>
          <p:cNvSpPr>
            <a:spLocks noChangeAspect="1" noChangeArrowheads="1"/>
          </p:cNvSpPr>
          <p:nvPr/>
        </p:nvSpPr>
        <p:spPr bwMode="auto">
          <a:xfrm>
            <a:off x="-61913" y="-136525"/>
            <a:ext cx="304801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e-IL"/>
          </a:p>
        </p:txBody>
      </p:sp>
      <p:pic>
        <p:nvPicPr>
          <p:cNvPr id="12" name="Picture 4" descr="https://encrypted-tbn3.gstatic.com/images?q=tbn:ANd9GcTTDXPS7Gjp49zyKomhT-s5u0ac5jiHXbf1Lkd78r5zlL9fNehIROOzRjSd">
            <a:hlinkClick r:id="rId5" action="ppaction://hlinksldjump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699792" y="2420888"/>
            <a:ext cx="1152128" cy="1334451"/>
          </a:xfrm>
          <a:prstGeom prst="rect">
            <a:avLst/>
          </a:prstGeom>
          <a:noFill/>
        </p:spPr>
      </p:pic>
      <p:pic>
        <p:nvPicPr>
          <p:cNvPr id="13" name="Picture 4" descr="https://encrypted-tbn3.gstatic.com/images?q=tbn:ANd9GcTTDXPS7Gjp49zyKomhT-s5u0ac5jiHXbf1Lkd78r5zlL9fNehIROOzRjSd">
            <a:hlinkClick r:id="rId5" action="ppaction://hlinksldjump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771800" y="4221088"/>
            <a:ext cx="1152128" cy="1334451"/>
          </a:xfrm>
          <a:prstGeom prst="rect">
            <a:avLst/>
          </a:prstGeom>
          <a:noFill/>
        </p:spPr>
      </p:pic>
      <p:sp>
        <p:nvSpPr>
          <p:cNvPr id="12296" name="AutoShape 8" descr="data:image/jpeg;base64,/9j/4AAQSkZJRgABAQAAAQABAAD/2wCEAAkGBxQQEBQUEBQQFBQUFRAVFhQWFRQVGBUUFBYXGBUUFxYYHCggGBomHBQUITEhJSkrLi4uFx8zODMtNygtLi0BCgoKDg0OGhAQGiwkICQsLCwtLCwsLCwsLCwsLCwsLCwsLCwsLCwsLCwsLCwsLCwsLCwsLCwsLCwsLCwsLCwsLP/AABEIALIBGwMBEQACEQEDEQH/xAAcAAEAAQUBAQAAAAAAAAAAAAAAAQIDBAUGBwj/xAA/EAABAwIEBAIIBgECBAcAAAABAAIDBBEFIUFRBhIxYSKRBxMyUnGBocEUQmKx0fAzQ1MjcsLhJDREc4Ky8f/EABoBAQACAwEAAAAAAAAAAAAAAAABBAIDBQb/xAAyEQACAgEEAQMCBAYBBQAAAAAAAQIDEQQSITEFE0FRImEygZGhFCNCcbHRwQYzQ2Lx/9oADAMBAAIRAxEAPwD2/kGw8kA5BsPJAOQbDyQDkGw8kA5BsPJAOQbDyQDkGw8kA5BsPJAOQbDyQDkGw8kA5BsPJAOQbDyQFud7WC7reS0X6iFEHOb4IfBy2M4hI/Jngb26n4leS1XmrLXivhFaycn0aObHZ4AS6Xwj3g0/uFlR5HUt4Usmh3yh2zecCcRvr/Xc7GBsRjDXAWLi7mLri5taw816TRW2WJuzHHwb9Le7c59jreQbDyV4tDkGw8kA5BsPJAOQbDyQDkGw8kA5BsPJAOQbDyQDkGw8kA5BsPJAOQbDyQDkGw8kA5BsPJAOQbDyQDkGw8kA5BsPJAU2GwQE8o2HkgHINh5ICeQbDyQDkGw8kBUgCAIAgCAIAgCAIAgCApc6yxckgYlVDzZ9VytdpXbyzFrJy/EddHSsvJm45MYPace38rzFnjnvwuCtbNQXJpcN4ckqXCauyHVlPnYDQu/jzVmSVENtf6miNDn9Uzaeilo9XWEWH/i5AB0sA1th9V6Xx3/a/Q2aJcS/ud2ugXggCAIAgIQGNiFfHTxmSZ7I2AgFziAASbDM9yobS5ZnCuU3iKyy5S1LZGh0bmvacw5pDgRuCOqJp8oiUJReJLBdUmJKAIAgCAICiR4AJNgACSdghKWXhHnXE2JvqJPCXNYz2QCRn7xtqqN1jb4PU+P0tdUPrSbZztRxLVU7mshmlc89GuJky7h396rUrZx4ydB+P0tqzKCX9uD0Tg/itlcyxtHO0Dniv8uZt+o/ZXarVNY9zy2v8dPSy+Y+zOlC3HOCAlAEAQBAEAQBAEAQBAWKqoEYufkN1ouujUsshvBrmVRJuVz46hyeWYZMfHOIGUkXM7xOdkxg6udt8Oma3T1KhH5MbLVBGqwDh975Pxdd4p3ZsYekTdMt/wBr7qv6Esb5+5qrqbe+fZvpmLl6ms3tHOejA8pr2atq5T55f9C7vjn/AC/0Kuj/AK19zul0C8EAQBAEBanmaxpc8hrWgkk5AAdSShKWXhHz36RONHYjPyRkimiJDB/uH/dcO+g0HclUbZ7meo8dpVRHc/xP9jE4Pra6nJqKO5ZH7URJ5ZR+Zobqe4zUVycTLW0xuXKPceDuLoMTi5oiWyNykhd7bD8NW36H7q7GSZ5q6iVT5OiBWRpJQBAEBCA02NSF45G9Ne/b4LVN54L+kiovczhuJqttLHzEXe42YzVzj9lUn9J39Lm14Nbg2CuY0yz5yyZm/wCQH8vxWCh7ss2ahSe2PSLVbSOZIJoHFkrDcOGttDv81Dynldm6LhZD07FlM9A4O4tbWD1ctmVDR4maOt+Zv3Giu03KfD7PMeS8ZLTPdHmD6f8As6i63nJKkAQBAEAQBAEAQBAW5pQ0EnoFputjVBykOjQVE5e65+Q2Xlbda7p7maG8sw62tbBGXvNg36nQDutkLsGMpKK5MfhjCnVEv4yqGZ/wxnoxujrb7efw6mjocn6k/wAjGqtye+X5HZFuS6VkcotGJM1cbUVmJyfB3/CxXEI/9wQyj63+ryrXjnxgqaf6bpr55O8XVLwQBAEBBKA8O9LvHvr3Oo6Vw9U02meP9R4P+MH3QbX3Pwz0WSzwjq6KhR+uXfscPgWEOneBmBkXHZp+50VNy5wj0tdW2O5np1BE2JjWMFmtFgFJrlE12KYM8SiqoXmGpbnlk2TcOHS58jqs4yaKltMZrDO64G45ZX3hmHqatmT4jkHW6ujv1HbqO/VW4WKXZwNTpJVPK5R2QK2FMlAQSgNDjmONjPq2Hxfm/SNvitNlm3g6Oj0UrFvfRqqrH44IXSTHwtHzJ0A7lYeoksst/wAHKUlGJo+F8FkrpDiFW2wNxTxHo1mjyP2367LCENz3SN2p1UKF/D1P+7N3XU9rqZIimzJpKuFaZI6NUzU4Lhbq2sAgLmNiIL5m5FttGnV2nmsK4Oc+PY363VQ0+mfqcuXSPYgF1MHhnhlxAEAQBAEAQBAEBBKhv3BosSq+d1h7I+pXiPM+T9W3049L9zVKWejDvZc6q0wNNRU/4+o5nf8Al4TkNJH/AMdP6V3tDQ5vMjVFepLPsdxGfsvQQZbRfYVvXJkWpmqlqK/cxZwclYyPH4eRwcZInRSAG/IQCW81unRvmtGj+mzBRcktSsfB6IF2DoEoAgCAsVcAkY5juYB7XNPKS02IsbOGYPdAng+fOK/RxJhshkBdLTflfbNp0bIB+9rHsqWoUoxyj03hp1XWYsfK6XybTBGsbGPVm4OZOpOt9lVj0d61Nvk3ET1mivJGXE9ZJleUTX45gTam0kbjFUMsY5W5G46A2zt30WaNEorGH0b7gvjtxeKTErRVIs1khsGT6A36Bx8j8clZrtzwzi6vQuH118r/AAeh3W45hzHHHFTaCKzSDM8eBuw1eew+pVe+5Vr7nW8T4yWss/8AVdv/AIPLoMZJJc91ySXOcTr1JK5ysy8ntJ6OMI4iuEbLhrC34tOHzAijhdkD/qvGnw3Py1Ks1Qc3z0cLX6mOnjth+J/sj2CIC1gABawG2yvnlZd5NZiNKtc4l2i04PHJHzTikpc5XmzzpG3Uk6ZH+3VSSbe1HfolGqp329Lr7s9B4dwSOjgbFHpm52r3Hq4/wrtcFFYR5rV6qepsc5f/AA2vKsyqSgCAIAgCAIAgIKA0nEuKiFoYD43/AEbqfsuP5fV+lVsj2zTbZtRz1NVrwllfuV4yLOKTulLaeI+KT2j7rNSrug07nLLJlLdwjpsPpmwxtYwWa0AfHue69dVFQWEWIpJYRnsKtRZmX2FWIslHHY5jc1ZMaTDjYj/NU/ljGrWnV39G4rWz9WWyH6lOy2VkvTr/AFN5w3wzDQstG3mefbldm953J0HXJWaqY1rjs31URrXHfybsLcbiUAQBAEBamhD2lrgHNcLEEXBGxCcPsmMnF5TPJeMOBpaJxqcOBfFmZIMyWj9I/M36i2ulO2jHMT0mi8vvSru7+f8AZqsGxdlQ27DZw9ph6jv8O6r4wdjcpG5iehrkjLies0aJRMfGMHirI+WQWcL8jx7TDuD5Zdgs+zS8oowrjibC2mnxFr5g1rjDM381vZY8nXv1GV79Vsjc4rkoW+OV0lKvj5PP8VxeSrmdNM673H5AaNHYLn2Sc3lnsNFXXpq1CHRk8OYQ+vnETCRG2xlfs3Ydznb/ALLOmrL5K/kdeoR4PcsLpWQRsjiaGsYAAB/cz3XSjwsI8XbKU5OUjZxvWRVkjn+N+IhTRtjiHPUzeGJgzNzlzEbfuVrts28LsueP0jtk5y4hHtl7gnhr8HEXy+Kol8Ur+uZz5Adhf5lTTXtWX2Y+R1z1EtseIrpHTrcc4IAgCAhASgCAIAgLFXUNiY57zZrQXE7AdVjOSissiUlFZZ5JiOMmomdLfJxsB7oHst8vuvI61u6xzZyZ273kvQVthdcyVXJMZHScN0RY0yv/AMkmfwboP72Xa0lShHJcrhjk37CujFm5F9hW+LJyc1xBiclTL+CojZ5/zS6RM1AO+f2+GMpym/Th+ZWtm5v04fmdHgODR0cIihFgMydXu1c5XqqlXHCLFdUa1hG0C2mwIAgCAIAgCAghAebcd+jn1rjVYcRFUjxOYDZku9tGuPkdd1pnUn0dLSa6VeFJ8HH4LjnO8wztMVQwkOY4WuR1tfXsqco4Z6Oq9WLJ0Ub1CMpIzYX2z8v5WxFaazwK2ijqIzHM0OafMHcHQqezXzF8Hn9bwTUMmDIR6yN1rSXA5R+saWWt18lyGsSjyem8N4SyjhbHH16vdq9+rj/GisQSSORqJuyWWb6J6zKcomNj2PR0UDpZD2a3V7j0A/vRJT2LLJo0sr7FCJruB8AkfIa+uznlzjaf9KM9BbQ2PyHclRVDL3y7NnkNXGMf4an8K7+7O6CsHHCAIAgIJUA0HFHEbaNoAAfIejL9BqTsqWr1kaOO2aLrlWjn4fSYwf5oHt7scHD62WirySl+KJXWuX9SN9g3GdLVO5WPLXHINkaW3OwPQq3HV1SeMm+vU1z6OgBVksE3Ug8z9LnEXIGUkZzcBJLbRt/A35kXt2G6oa2zjYjm6+7C2I8/o623cHIhcaVZzoywdhw5h/rXAuzZk49xoPiTp2VTYnP7Iv0Q9zuWFX4sul9hViLMjVcQ4s9nLBTDmqJsmgfkB6vO3/YlZSnJ/RHtmq2x/hj2bnhnA20cXKPFI7xSSHq9x77bLpaehVRx7m2qtQRuLKwbSUAQBAEAQBAEAQEWQHIcc8CQ4k3nH/CqW25Jmjrbo1+4+o+iwnBSRa02rlS/sebUldNRymnxJvq3tIDZD7Mmxv0I/V52KpShtPS06iNscxZ0sct1jk2uKMuN6zTNMomXE9ZZNEomXE9Zo0SRdnrWwxukkIa1oJJ7BTnCyafTc3iPbOe4Yw1+LVIralpFNESKeI9HkfnI1H7nsFjXD1HufRu1l8dJX6Fb+p9v/g9NaFbPPlSAIAgIJUA0uP462nbZtnSEZDQd3Lm67yEKFtXMvg022qKPL8UndI9znkucTckrznqSsluk+zl2S3PLNMYDI8MYC5xOQC3qShHc+DSouTwdxh3C0bIeWQXebeIZcuwb/c1xrfIyc8w6OhChKPPZt8DxmSmkbT1TuZjsopj/APVxPyXpfF+VjYts2bq7HF7ZHU4lXMp4XyyGzI2uc49gF6FySWSxKSisnzZimKvqp5JpPakcXEaDZo7AZfJcixuTyzg2tzk5MvYPTmWVrRe3V3/KOv8AHzVW6ShBswrrcp4PZMGo/VRAHInM9th8gqFLwdmtYRnhW4szMfFcTbTxF5zPRrdXOPQLa54XBjOe1ZL/AAlgjo+aoqM6ibM3/I09GDbS/wAANF09Hp3Bb5dv9iaa8fVLtnTq+WAgCAIAgCAIAgCAIAgKSUB4h6b+LopXto4mxvdE7mklsCWO/wBph0PvfIbrTZh8HQ0W6D3HKcKcUmMtjlu5hIA95l8vm3sqso4PQVXKaPS4nqEzOSMuJ6yNEkZcT1maJRNHxzQyzwM9UC9sb+eSIEj1jQOmWe+XfssbFlcGzSyjCbzw2sJ/B2nBvENPWQD8OBGWANdBkHR2yAt7uWRVqucZLg4et0ttM/5nOff5OiC2FIlAEAQGjxfGeQFsWbve0Hw3K855DzUY/wAunl/JpssxwjiK55JJOZOZO5XnlOU3l8sozfyc9IXTS+qgHM/U6NG5KvxjGqO+zor8ye2J2eA4Eylb70h9p/2GwXF1eslc8LhF2qlQXPZtlSNxj11I2Zha7XodjoVuptdctyIlFSRwvpDx6cULKR98pQJJPeY0Xjafnnf9I7r3Gh1vr1bX2abJvZtZ5vHIrDiU5RPSfR1hNwJHD2rO/wDiPZHzNyuJrrcz2L2LOnrxyeiLXBlsOeACXGwGdzorUZL3DeEYPD1Cayf8TKCIoyWwsOpHV5H9z+C6Gh0/qS9SXS6Ma473uZ2oXbLRKAIAgCAIAgCAIAgCAgoDz30sccjDofUwOH4qUeHofVRk2Mh79Q3vnosJyxwWNPTveX0fOjruNzckkkk5kk9TfVacnSjD2R2PBuBcxEsg8LT4R7zhr8B9VXnLLOxp6NkT0SJ6xRukjLieskaJIy4nrNGiSMuJ6yTK8omkxfAXiT8VQO9VUtzIGTZBqCOlz5G3zUOPOYm6u6Mo+ldzF/sdRwfxgysvFIPVVLMnxHK9urmXzI7HP91vqt38Ps5Gu8fLT/XHmL6f+zqrrcc4lAEBra3CI5B05TuP46Lk6nw+nu5Sw/sYSrjI43iThmXkPKXcvvMtcDuOtvguNLx1ulluxuRSu08scHM4LiD8Pux8bXxE3L2Czx8d/n5qrqaY6rlPD+CrVY6uGjtaCvjnZzRODh9R2I0XDuonU8SRfhNSXBlLQZBAaDi/CGzwkkaWP/LofiDY+a6fjtS6pmuyOVk8bpcNc6pEDsjzcp+AzJHyXsZ3JVeoislzg91wKkEULQBa4GWwAs0eS8tKeZ5LkFhGxC3QZkaqpjdWTinZfkbZ0zhoPd+P90V/S0u+e1de5ra3vCO4ghaxoa0Wa0AAbAdF6qEVFYRbSxwXVkSEAQBAEAQBAEAQBAEBzfHXFkeF0xlfZ0jrtij999r526NHUn7kLGUsI3U1OyWEfMOK4hJUzPmndzSSO5nH7DYAWAGwVdvLOxGtRWEbDh7CPXP8Vwwe0f8ApHdabJnR0mmbeT0Sms0AAAAAAAaAdFoydRxwjNies0aZIxMTxoxOZHEwzTP9mNt72zNzYHY+SyXwaJ4SzJ4Rm4BjzKkW9iRvtRnqDrbcLJM0zhhZ9jfxPWaK8omZE9ZI0SiazHcAbU2kjJiqGWLJW5ZjoDZRKG7ldmdGpdeYyWYvtGx4V4vcX/ha8erqBk1xybLtn0Dvofos6rv6ZdlTXeNSj62n5j/g7UFWTjBAEAIUNZBz+O8LR1AJZaOT3gMnH9Q+652p8dXZ9UeGaLaFPldnmdfRT4fNexjdpb2HjtoR2XEv00l9FqObKM6mdTgWPMqRY2bJq2/Xu3+F5/VaOVTyuUW67lJcm5VA2kOaCLHMHJTGWHkHHw8NWrTJynoGl1suUG977kWHyXdet3adQNKh9R2QyVSDN5h4pWGNlm5yPPKwDrc6q3UnJpLsxk8G/wCHMJFNEAc3u8T3buOnwC9lotMqK0vf3N1cNqNurhsCAIAgCAIAgCAIAgCA1+N4tFSQPmncGsYLk6k6NA1JOQChvHLMoQc5KKPmPjHiSXEqp00twOkcd8o2aAdz1J3+SqyllnepoVccI1lBRmV4aPPYbrXOWEXdPp3bLCO6oIWxsDW9B9TuVUcss9BCpVxwjYxPUo1yRRiWKCnj5jm45Nb7x/hZx5K1jUVydz6N+EXUzTVVedVML2IziYfydnHXbpor9VW1ZZ5LyOt9WW2D+lfuTxtwEKl34ijIhqm3N25CU/qI6O/VrrfRbTu5XZOh8i6vonzH/By+CY871hp6tphqGmxDvDzHtfX6HRVk2nhnclCM4763lHUxPWaKskZcT1mmaJRMbGMGjq2WeLOHsPHtMPY7ZDLskoKRNGonRLMevdFjAuJZaJ4psRJLekdSb2I0Dj9zmNdzELnB7Zk6rx8NRB3abv3j/o7wPB6K0eeaafJdUgICEBiYlhsdTGY5mhzT5g7g6Fa7Ko2LEjCcIzWGeQ8VcOy4bIJGkvhJ8Mg6tPuu2PfoVxNTotn3RybqpUPK6N9w1xCJ2hryOfoD73bs7915XWaJ1vdHos02qS5OhXMN4C2QkSHuABJ6AXPwCtQeQ2U8M0ZnlNTIPCLtiHwyLv73Xq/EaP8A8svyJrjl7mdYF6M3koAgCAIAgCAIAgCAIC3NKGglxAABJJyAA6lQ3hZJSbeEfPfpK4vdiM3JGSKaIkMHT1juhld9th8SqVlu54PU6Lx3ow3S7Zw5iuQAMysd3GWb3U3JRj2zpcMphE2w6nqe/wDCqTs3M9DptKqYY9zaRPWKNkkXpKpsbC5xsB/bLOJVtaiss6f0acLGpkGIVY8P/poj0sDb1pHyy367LoUVe7PI+U17k3XH8z1gBWjgkkIDm+L+EIcRZ4/BK0eCYDNvY+83t5WWuytTRc0ets00uOvg89psRnoJRTYiLe5MM2uboea2Y79RldU3ug8SPSR9PUw9Sn80dbBLcXFraFbEU5RMyN6zTK8kaPi6rD2tpmMEs0pHK33f1ditVrytqXLLvj63Bu+TxGP7/Y6fBuHDDBHG6aYua2x5XuAve9gNhe3yViFWIpM5Gp16stlNQWH9jo1uOaEAQBAWaumbKxzJGhzXAgtIuCCoaTWGYyimsM8U4z4bkwqYSw8zqZ5yPUsPuOP7FcjVaNNfY5VtDplldHTcL8QNqWAE3dod7aH9S8drtFKqWUizXPKwdAuajaYdRGZ5WwM1sZDs0Ls+M0sr7EhjLwdlTwNY0NaLBoAA7Be/rgoRUV7FhLBdWZIQBAEAQBAEAQBAEAQHK+kTCp6qifHTOsbhzmdPWtH5AdN+9rLTfGUofSdHxd1VWoUrVx8/H3Pnypi5SQQQQSLHIgjqCNFzF3ye4nt27l79F2jpuXM+0fosLLM8ItaPS7Prl2zOjctSL7RlMkAFzkN1muyvPCWWbngfhp2LT+slBFHC4X09c8G/J8N+xtqr+np92eQ8t5Lb9Mez3SNgAAAAAAAGwHQK+eUy3yytAEBFkBrscwWGsiMU7eZpzBGTmn3mnQrGUFJYZuo1FlE98Hg8tngnweTkfealvZsg6t7HY9uh02VKcJVc9o9Jp9VRro8PE17fP9jb1vEEccAkYQ8uyjA/M7bt3RzwsoQ0kpWbZcJdm84G4ddEDU1IvUy3P/ttNrN7GwF/hZb6asLc+zm+U1ysfo1fgj+7OwsrBxyUAQBAEAQGLiFEyeN0UrQ5jwWuadQfv3UNZWGYyipLDPBMdwefBapzmh8lNzZSDY5jmt7LxvrZcvV6FWRaa/sc5w2Swjv8Kx5ksHrLgkC4/VsfjuvE6jRSrt24N8ZccnU8LYeY4zI//JL4jfqG6Be08To1TVua5ZYrjhZN6F1zYEAQBAEAQBAEAQBAEAQEIDhOOvR6ytvNTkRVHX9Eh05ho7Tm81XsojLlHW0PlbaMRlzH/B45VxyU8xhqWOilbo4ddiDqDuFzbaHE9tovK13JJskZLQdfPBncO4LJilSKeIlsbbGaUflZfTubWA/hXdPRnlnl/MeSjWtsT6DwnDY6WFkMLQ1kYDWj7k6knMnuumljg8PObnJyl7mapMAgCAIDHqJNAjZotnhYRrKmma9pa9oc0ixBFwR3BU8NFeE5VyUovDNFgvAkMNV665LB4o4nZhr75uudOlh/AVdaeMZ7kehfm7rdP6T4fu/do7ZoW85pUgCAIAgCAIC1O+w76Ia7JbUaWpgDgQ4Ag3uCLg363Gq2JpooPk0GFcFRRzgwksh5uZ8PVnN+jVt8rjp8FQ1fj67pRn8fubacyfJ3gCtJYReKlICAIAgCAIAgCAIAgCAIAgIKA5XjXAYMQj9XMwXbctlGT2H9J23ByNk9NS7MI62dMvoZ43iXB9bBO2nY31oldyxzC/Luef3LAEm+2V1RnpcSzg9Vp/8AqHdp2m+V+v5HuHBvDcWHUzYorEnxSSayP1ce2w0Ctwioo89fqHdLczfBZmklAEAQFuR9lBrnLBjlQVnyRy7oEvdkXUEZ5MiKW/XqskyzCzPDLqk2koAgCAICHGyEN4MV5usWVJvLLL47qUzXjJWyPlFv7dS2bFwsIy4zkoLMHlFakzCAIAgCAIAgCAIAgCAIAgLUj9FGTXOXsYboLomVdmWVMi5fv/ClyZkltLrDbp5LEzi8covsfdZG+MkytDIICl7rIYt4LBWJXfJTZCFEgoYsWUEYFlJJkNvZSWluwXFJmEAQEEoCy83UGicslshQamg0ISljkkISVE2QyzjkusddZG6MslaGQQBAEAQBAEAQBAEAQEFCGY5GagrtcgBQTggoYsiyEFQP/wCoZJl5rt1JuUvkqJUmRadmsTVLkpQxwUlDFsiyGOAgwXYmalSboQLyk3BAEAQFtygwkUEKDXgiyEbRZAxZQRgkqTJhuRQiPDLwKyN6eSUJCAIAgCAIAgCAIAgCAtSN1UM1yXuW7KDVgmyDBFkGBZBgkISnguBSbeyCEIwUuUGDKbIY4FkGCtjFKM4Q9y8pNwQBAEBBQEEIYtFBCgxwQUMXwQoMQhOAhAsgJCklPBcabqTcnkqQkIAgCAIAgCAIAgCAhAUOYowa3EosoMMBCAgCABCU8EkqTJyIUGAQEtbdSkZRWS6ApNxKAIAgCAICEBS5QYvgoUGsKQVcuSGeOClQYYJQEICQpJXBW0qTNPJUhkEAQBAEAQBAEAQBAEBSW3QhrJQWqMGtxIsoMcCyDAshOAgwEGCQFISLgCk2pEoSEAQBAEAQEFCGyhQYCyDAAQlIuKTMocFBg0RZCBZALIMCyAkFSZZKroZEoAgCAIAgCAIAgCAICl5UGMmUKDAlSSLIBZALIAgKgVJkmShkSgCAIAgCApKEMhQYhASFJKJQyBQhlCgwJQkICEDJQgBDJFQQyJUgIAgCAIAgCAICCgLZUGtkKDEqUmQQkIAhAQEhCUS1SZIlCSUB/9k="/>
          <p:cNvSpPr>
            <a:spLocks noChangeAspect="1" noChangeArrowheads="1"/>
          </p:cNvSpPr>
          <p:nvPr/>
        </p:nvSpPr>
        <p:spPr bwMode="auto">
          <a:xfrm>
            <a:off x="-61913" y="-136525"/>
            <a:ext cx="304801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e-IL"/>
          </a:p>
        </p:txBody>
      </p:sp>
      <p:sp>
        <p:nvSpPr>
          <p:cNvPr id="12298" name="AutoShape 10" descr="data:image/jpeg;base64,/9j/4AAQSkZJRgABAQAAAQABAAD/2wCEAAkGBxQQEBQUEBQQFBQUFRAVFhQWFRQVGBUUFBYXGBUUFxYYHCggGBomHBQUITEhJSkrLi4uFx8zODMtNygtLi0BCgoKDg0OGhAQGiwkICQsLCwtLCwsLCwsLCwsLCwsLCwsLCwsLCwsLCwsLCwsLCwsLCwsLCwsLCwsLCwsLCwsLP/AABEIALIBGwMBEQACEQEDEQH/xAAcAAEAAQUBAQAAAAAAAAAAAAAAAQIDBAUGBwj/xAA/EAABAwIEBAIIBgECBAcAAAABAAIDBBEFIUFRBhIxYSKRBxMyUnGBocEUQmKx0fAzQ1MjcsLhJDREc4Ky8f/EABoBAQACAwEAAAAAAAAAAAAAAAABBAIDBQb/xAAyEQACAgEEAQMCBAYBBQAAAAAAAQIDEQQSITEFE0FRImEygZGhFCNCcbHRwQYzQ2Lx/9oADAMBAAIRAxEAPwD2/kGw8kA5BsPJAOQbDyQDkGw8kA5BsPJAOQbDyQDkGw8kA5BsPJAOQbDyQDkGw8kA5BsPJAOQbDyQFud7WC7reS0X6iFEHOb4IfBy2M4hI/Jngb26n4leS1XmrLXivhFaycn0aObHZ4AS6Xwj3g0/uFlR5HUt4Usmh3yh2zecCcRvr/Xc7GBsRjDXAWLi7mLri5taw816TRW2WJuzHHwb9Le7c59jreQbDyV4tDkGw8kA5BsPJAOQbDyQDkGw8kA5BsPJAOQbDyQDkGw8kA5BsPJAOQbDyQDkGw8kA5BsPJAOQbDyQDkGw8kA5BsPJAU2GwQE8o2HkgHINh5ICeQbDyQDkGw8kBUgCAIAgCAIAgCAIAgCApc6yxckgYlVDzZ9VytdpXbyzFrJy/EddHSsvJm45MYPace38rzFnjnvwuCtbNQXJpcN4ckqXCauyHVlPnYDQu/jzVmSVENtf6miNDn9Uzaeilo9XWEWH/i5AB0sA1th9V6Xx3/a/Q2aJcS/ud2ugXggCAIAgIQGNiFfHTxmSZ7I2AgFziAASbDM9yobS5ZnCuU3iKyy5S1LZGh0bmvacw5pDgRuCOqJp8oiUJReJLBdUmJKAIAgCAICiR4AJNgACSdghKWXhHnXE2JvqJPCXNYz2QCRn7xtqqN1jb4PU+P0tdUPrSbZztRxLVU7mshmlc89GuJky7h396rUrZx4ydB+P0tqzKCX9uD0Tg/itlcyxtHO0Dniv8uZt+o/ZXarVNY9zy2v8dPSy+Y+zOlC3HOCAlAEAQBAEAQBAEAQBAWKqoEYufkN1ouujUsshvBrmVRJuVz46hyeWYZMfHOIGUkXM7xOdkxg6udt8Oma3T1KhH5MbLVBGqwDh975Pxdd4p3ZsYekTdMt/wBr7qv6Esb5+5qrqbe+fZvpmLl6ms3tHOejA8pr2atq5T55f9C7vjn/AC/0Kuj/AK19zul0C8EAQBAEBanmaxpc8hrWgkk5AAdSShKWXhHz36RONHYjPyRkimiJDB/uH/dcO+g0HclUbZ7meo8dpVRHc/xP9jE4Pra6nJqKO5ZH7URJ5ZR+Zobqe4zUVycTLW0xuXKPceDuLoMTi5oiWyNykhd7bD8NW36H7q7GSZ5q6iVT5OiBWRpJQBAEBCA02NSF45G9Ne/b4LVN54L+kiovczhuJqttLHzEXe42YzVzj9lUn9J39Lm14Nbg2CuY0yz5yyZm/wCQH8vxWCh7ss2ahSe2PSLVbSOZIJoHFkrDcOGttDv81Dynldm6LhZD07FlM9A4O4tbWD1ctmVDR4maOt+Zv3Giu03KfD7PMeS8ZLTPdHmD6f8As6i63nJKkAQBAEAQBAEAQBAW5pQ0EnoFputjVBykOjQVE5e65+Q2Xlbda7p7maG8sw62tbBGXvNg36nQDutkLsGMpKK5MfhjCnVEv4yqGZ/wxnoxujrb7efw6mjocn6k/wAjGqtye+X5HZFuS6VkcotGJM1cbUVmJyfB3/CxXEI/9wQyj63+ryrXjnxgqaf6bpr55O8XVLwQBAEBBKA8O9LvHvr3Oo6Vw9U02meP9R4P+MH3QbX3Pwz0WSzwjq6KhR+uXfscPgWEOneBmBkXHZp+50VNy5wj0tdW2O5np1BE2JjWMFmtFgFJrlE12KYM8SiqoXmGpbnlk2TcOHS58jqs4yaKltMZrDO64G45ZX3hmHqatmT4jkHW6ujv1HbqO/VW4WKXZwNTpJVPK5R2QK2FMlAQSgNDjmONjPq2Hxfm/SNvitNlm3g6Oj0UrFvfRqqrH44IXSTHwtHzJ0A7lYeoksst/wAHKUlGJo+F8FkrpDiFW2wNxTxHo1mjyP2367LCENz3SN2p1UKF/D1P+7N3XU9rqZIimzJpKuFaZI6NUzU4Lhbq2sAgLmNiIL5m5FttGnV2nmsK4Oc+PY363VQ0+mfqcuXSPYgF1MHhnhlxAEAQBAEAQBAEBBKhv3BosSq+d1h7I+pXiPM+T9W3049L9zVKWejDvZc6q0wNNRU/4+o5nf8Al4TkNJH/AMdP6V3tDQ5vMjVFepLPsdxGfsvQQZbRfYVvXJkWpmqlqK/cxZwclYyPH4eRwcZInRSAG/IQCW81unRvmtGj+mzBRcktSsfB6IF2DoEoAgCAsVcAkY5juYB7XNPKS02IsbOGYPdAng+fOK/RxJhshkBdLTflfbNp0bIB+9rHsqWoUoxyj03hp1XWYsfK6XybTBGsbGPVm4OZOpOt9lVj0d61Nvk3ET1mivJGXE9ZJleUTX45gTam0kbjFUMsY5W5G46A2zt30WaNEorGH0b7gvjtxeKTErRVIs1khsGT6A36Bx8j8clZrtzwzi6vQuH118r/AAeh3W45hzHHHFTaCKzSDM8eBuw1eew+pVe+5Vr7nW8T4yWss/8AVdv/AIPLoMZJJc91ySXOcTr1JK5ysy8ntJ6OMI4iuEbLhrC34tOHzAijhdkD/qvGnw3Py1Ks1Qc3z0cLX6mOnjth+J/sj2CIC1gABawG2yvnlZd5NZiNKtc4l2i04PHJHzTikpc5XmzzpG3Uk6ZH+3VSSbe1HfolGqp329Lr7s9B4dwSOjgbFHpm52r3Hq4/wrtcFFYR5rV6qepsc5f/AA2vKsyqSgCAIAgCAIAgIKA0nEuKiFoYD43/AEbqfsuP5fV+lVsj2zTbZtRz1NVrwllfuV4yLOKTulLaeI+KT2j7rNSrug07nLLJlLdwjpsPpmwxtYwWa0AfHue69dVFQWEWIpJYRnsKtRZmX2FWIslHHY5jc1ZMaTDjYj/NU/ljGrWnV39G4rWz9WWyH6lOy2VkvTr/AFN5w3wzDQstG3mefbldm953J0HXJWaqY1rjs31URrXHfybsLcbiUAQBAEBamhD2lrgHNcLEEXBGxCcPsmMnF5TPJeMOBpaJxqcOBfFmZIMyWj9I/M36i2ulO2jHMT0mi8vvSru7+f8AZqsGxdlQ27DZw9ph6jv8O6r4wdjcpG5iehrkjLies0aJRMfGMHirI+WQWcL8jx7TDuD5Zdgs+zS8oowrjibC2mnxFr5g1rjDM381vZY8nXv1GV79Vsjc4rkoW+OV0lKvj5PP8VxeSrmdNM673H5AaNHYLn2Sc3lnsNFXXpq1CHRk8OYQ+vnETCRG2xlfs3Ydznb/ALLOmrL5K/kdeoR4PcsLpWQRsjiaGsYAAB/cz3XSjwsI8XbKU5OUjZxvWRVkjn+N+IhTRtjiHPUzeGJgzNzlzEbfuVrts28LsueP0jtk5y4hHtl7gnhr8HEXy+Kol8Ur+uZz5Adhf5lTTXtWX2Y+R1z1EtseIrpHTrcc4IAgCAhASgCAIAgLFXUNiY57zZrQXE7AdVjOSissiUlFZZ5JiOMmomdLfJxsB7oHst8vuvI61u6xzZyZ273kvQVthdcyVXJMZHScN0RY0yv/AMkmfwboP72Xa0lShHJcrhjk37CujFm5F9hW+LJyc1xBiclTL+CojZ5/zS6RM1AO+f2+GMpym/Th+ZWtm5v04fmdHgODR0cIihFgMydXu1c5XqqlXHCLFdUa1hG0C2mwIAgCAIAgCAghAebcd+jn1rjVYcRFUjxOYDZku9tGuPkdd1pnUn0dLSa6VeFJ8HH4LjnO8wztMVQwkOY4WuR1tfXsqco4Z6Oq9WLJ0Ub1CMpIzYX2z8v5WxFaazwK2ijqIzHM0OafMHcHQqezXzF8Hn9bwTUMmDIR6yN1rSXA5R+saWWt18lyGsSjyem8N4SyjhbHH16vdq9+rj/GisQSSORqJuyWWb6J6zKcomNj2PR0UDpZD2a3V7j0A/vRJT2LLJo0sr7FCJruB8AkfIa+uznlzjaf9KM9BbQ2PyHclRVDL3y7NnkNXGMf4an8K7+7O6CsHHCAIAgIJUA0HFHEbaNoAAfIejL9BqTsqWr1kaOO2aLrlWjn4fSYwf5oHt7scHD62WirySl+KJXWuX9SN9g3GdLVO5WPLXHINkaW3OwPQq3HV1SeMm+vU1z6OgBVksE3Ug8z9LnEXIGUkZzcBJLbRt/A35kXt2G6oa2zjYjm6+7C2I8/o623cHIhcaVZzoywdhw5h/rXAuzZk49xoPiTp2VTYnP7Iv0Q9zuWFX4sul9hViLMjVcQ4s9nLBTDmqJsmgfkB6vO3/YlZSnJ/RHtmq2x/hj2bnhnA20cXKPFI7xSSHq9x77bLpaehVRx7m2qtQRuLKwbSUAQBAEAQBAEAQEWQHIcc8CQ4k3nH/CqW25Jmjrbo1+4+o+iwnBSRa02rlS/sebUldNRymnxJvq3tIDZD7Mmxv0I/V52KpShtPS06iNscxZ0sct1jk2uKMuN6zTNMomXE9ZZNEomXE9Zo0SRdnrWwxukkIa1oJJ7BTnCyafTc3iPbOe4Yw1+LVIralpFNESKeI9HkfnI1H7nsFjXD1HufRu1l8dJX6Fb+p9v/g9NaFbPPlSAIAgIJUA0uP462nbZtnSEZDQd3Lm67yEKFtXMvg022qKPL8UndI9znkucTckrznqSsluk+zl2S3PLNMYDI8MYC5xOQC3qShHc+DSouTwdxh3C0bIeWQXebeIZcuwb/c1xrfIyc8w6OhChKPPZt8DxmSmkbT1TuZjsopj/APVxPyXpfF+VjYts2bq7HF7ZHU4lXMp4XyyGzI2uc49gF6FySWSxKSisnzZimKvqp5JpPakcXEaDZo7AZfJcixuTyzg2tzk5MvYPTmWVrRe3V3/KOv8AHzVW6ShBswrrcp4PZMGo/VRAHInM9th8gqFLwdmtYRnhW4szMfFcTbTxF5zPRrdXOPQLa54XBjOe1ZL/AAlgjo+aoqM6ibM3/I09GDbS/wAANF09Hp3Bb5dv9iaa8fVLtnTq+WAgCAIAgCAIAgCAIAgKSUB4h6b+LopXto4mxvdE7mklsCWO/wBph0PvfIbrTZh8HQ0W6D3HKcKcUmMtjlu5hIA95l8vm3sqso4PQVXKaPS4nqEzOSMuJ6yNEkZcT1maJRNHxzQyzwM9UC9sb+eSIEj1jQOmWe+XfssbFlcGzSyjCbzw2sJ/B2nBvENPWQD8OBGWANdBkHR2yAt7uWRVqucZLg4et0ttM/5nOff5OiC2FIlAEAQGjxfGeQFsWbve0Hw3K855DzUY/wAunl/JpssxwjiK55JJOZOZO5XnlOU3l8sozfyc9IXTS+qgHM/U6NG5KvxjGqO+zor8ye2J2eA4Eylb70h9p/2GwXF1eslc8LhF2qlQXPZtlSNxj11I2Zha7XodjoVuptdctyIlFSRwvpDx6cULKR98pQJJPeY0Xjafnnf9I7r3Gh1vr1bX2abJvZtZ5vHIrDiU5RPSfR1hNwJHD2rO/wDiPZHzNyuJrrcz2L2LOnrxyeiLXBlsOeACXGwGdzorUZL3DeEYPD1Cayf8TKCIoyWwsOpHV5H9z+C6Gh0/qS9SXS6Ma473uZ2oXbLRKAIAgCAIAgCAIAgCAgoDz30sccjDofUwOH4qUeHofVRk2Mh79Q3vnosJyxwWNPTveX0fOjruNzckkkk5kk9TfVacnSjD2R2PBuBcxEsg8LT4R7zhr8B9VXnLLOxp6NkT0SJ6xRukjLieskaJIy4nrNGiSMuJ6yTK8omkxfAXiT8VQO9VUtzIGTZBqCOlz5G3zUOPOYm6u6Mo+ldzF/sdRwfxgysvFIPVVLMnxHK9urmXzI7HP91vqt38Ps5Gu8fLT/XHmL6f+zqrrcc4lAEBra3CI5B05TuP46Lk6nw+nu5Sw/sYSrjI43iThmXkPKXcvvMtcDuOtvguNLx1ulluxuRSu08scHM4LiD8Pux8bXxE3L2Czx8d/n5qrqaY6rlPD+CrVY6uGjtaCvjnZzRODh9R2I0XDuonU8SRfhNSXBlLQZBAaDi/CGzwkkaWP/LofiDY+a6fjtS6pmuyOVk8bpcNc6pEDsjzcp+AzJHyXsZ3JVeoislzg91wKkEULQBa4GWwAs0eS8tKeZ5LkFhGxC3QZkaqpjdWTinZfkbZ0zhoPd+P90V/S0u+e1de5ra3vCO4ghaxoa0Wa0AAbAdF6qEVFYRbSxwXVkSEAQBAEAQBAEAQBAEBzfHXFkeF0xlfZ0jrtij999r526NHUn7kLGUsI3U1OyWEfMOK4hJUzPmndzSSO5nH7DYAWAGwVdvLOxGtRWEbDh7CPXP8Vwwe0f8ApHdabJnR0mmbeT0Sms0AAAAAAAaAdFoydRxwjNies0aZIxMTxoxOZHEwzTP9mNt72zNzYHY+SyXwaJ4SzJ4Rm4BjzKkW9iRvtRnqDrbcLJM0zhhZ9jfxPWaK8omZE9ZI0SiazHcAbU2kjJiqGWLJW5ZjoDZRKG7ldmdGpdeYyWYvtGx4V4vcX/ha8erqBk1xybLtn0Dvofos6rv6ZdlTXeNSj62n5j/g7UFWTjBAEAIUNZBz+O8LR1AJZaOT3gMnH9Q+652p8dXZ9UeGaLaFPldnmdfRT4fNexjdpb2HjtoR2XEv00l9FqObKM6mdTgWPMqRY2bJq2/Xu3+F5/VaOVTyuUW67lJcm5VA2kOaCLHMHJTGWHkHHw8NWrTJynoGl1suUG977kWHyXdet3adQNKh9R2QyVSDN5h4pWGNlm5yPPKwDrc6q3UnJpLsxk8G/wCHMJFNEAc3u8T3buOnwC9lotMqK0vf3N1cNqNurhsCAIAgCAIAgCAIAgCA1+N4tFSQPmncGsYLk6k6NA1JOQChvHLMoQc5KKPmPjHiSXEqp00twOkcd8o2aAdz1J3+SqyllnepoVccI1lBRmV4aPPYbrXOWEXdPp3bLCO6oIWxsDW9B9TuVUcss9BCpVxwjYxPUo1yRRiWKCnj5jm45Nb7x/hZx5K1jUVydz6N+EXUzTVVedVML2IziYfydnHXbpor9VW1ZZ5LyOt9WW2D+lfuTxtwEKl34ijIhqm3N25CU/qI6O/VrrfRbTu5XZOh8i6vonzH/By+CY871hp6tphqGmxDvDzHtfX6HRVk2nhnclCM4763lHUxPWaKskZcT1mmaJRMbGMGjq2WeLOHsPHtMPY7ZDLskoKRNGonRLMevdFjAuJZaJ4psRJLekdSb2I0Dj9zmNdzELnB7Zk6rx8NRB3abv3j/o7wPB6K0eeaafJdUgICEBiYlhsdTGY5mhzT5g7g6Fa7Ko2LEjCcIzWGeQ8VcOy4bIJGkvhJ8Mg6tPuu2PfoVxNTotn3RybqpUPK6N9w1xCJ2hryOfoD73bs7915XWaJ1vdHos02qS5OhXMN4C2QkSHuABJ6AXPwCtQeQ2U8M0ZnlNTIPCLtiHwyLv73Xq/EaP8A8svyJrjl7mdYF6M3koAgCAIAgCAIAgCAIC3NKGglxAABJJyAA6lQ3hZJSbeEfPfpK4vdiM3JGSKaIkMHT1juhld9th8SqVlu54PU6Lx3ow3S7Zw5iuQAMysd3GWb3U3JRj2zpcMphE2w6nqe/wDCqTs3M9DptKqYY9zaRPWKNkkXpKpsbC5xsB/bLOJVtaiss6f0acLGpkGIVY8P/poj0sDb1pHyy367LoUVe7PI+U17k3XH8z1gBWjgkkIDm+L+EIcRZ4/BK0eCYDNvY+83t5WWuytTRc0ets00uOvg89psRnoJRTYiLe5MM2uboea2Y79RldU3ug8SPSR9PUw9Sn80dbBLcXFraFbEU5RMyN6zTK8kaPi6rD2tpmMEs0pHK33f1ditVrytqXLLvj63Bu+TxGP7/Y6fBuHDDBHG6aYua2x5XuAve9gNhe3yViFWIpM5Gp16stlNQWH9jo1uOaEAQBAWaumbKxzJGhzXAgtIuCCoaTWGYyimsM8U4z4bkwqYSw8zqZ5yPUsPuOP7FcjVaNNfY5VtDplldHTcL8QNqWAE3dod7aH9S8drtFKqWUizXPKwdAuajaYdRGZ5WwM1sZDs0Ls+M0sr7EhjLwdlTwNY0NaLBoAA7Be/rgoRUV7FhLBdWZIQBAEAQBAEAQBAEAQHK+kTCp6qifHTOsbhzmdPWtH5AdN+9rLTfGUofSdHxd1VWoUrVx8/H3Pnypi5SQQQQSLHIgjqCNFzF3ye4nt27l79F2jpuXM+0fosLLM8ItaPS7Prl2zOjctSL7RlMkAFzkN1muyvPCWWbngfhp2LT+slBFHC4X09c8G/J8N+xtqr+np92eQ8t5Lb9Mez3SNgAAAAAAAGwHQK+eUy3yytAEBFkBrscwWGsiMU7eZpzBGTmn3mnQrGUFJYZuo1FlE98Hg8tngnweTkfealvZsg6t7HY9uh02VKcJVc9o9Jp9VRro8PE17fP9jb1vEEccAkYQ8uyjA/M7bt3RzwsoQ0kpWbZcJdm84G4ddEDU1IvUy3P/ttNrN7GwF/hZb6asLc+zm+U1ysfo1fgj+7OwsrBxyUAQBAEAQGLiFEyeN0UrQ5jwWuadQfv3UNZWGYyipLDPBMdwefBapzmh8lNzZSDY5jmt7LxvrZcvV6FWRaa/sc5w2Swjv8Kx5ksHrLgkC4/VsfjuvE6jRSrt24N8ZccnU8LYeY4zI//JL4jfqG6Be08To1TVua5ZYrjhZN6F1zYEAQBAEAQBAEAQBAEAQEIDhOOvR6ytvNTkRVHX9Eh05ho7Tm81XsojLlHW0PlbaMRlzH/B45VxyU8xhqWOilbo4ddiDqDuFzbaHE9tovK13JJskZLQdfPBncO4LJilSKeIlsbbGaUflZfTubWA/hXdPRnlnl/MeSjWtsT6DwnDY6WFkMLQ1kYDWj7k6knMnuumljg8PObnJyl7mapMAgCAIDHqJNAjZotnhYRrKmma9pa9oc0ixBFwR3BU8NFeE5VyUovDNFgvAkMNV665LB4o4nZhr75uudOlh/AVdaeMZ7kehfm7rdP6T4fu/do7ZoW85pUgCAIAgCAIC1O+w76Ia7JbUaWpgDgQ4Ag3uCLg363Gq2JpooPk0GFcFRRzgwksh5uZ8PVnN+jVt8rjp8FQ1fj67pRn8fubacyfJ3gCtJYReKlICAIAgCAIAgCAIAgCAIAgIKA5XjXAYMQj9XMwXbctlGT2H9J23ByNk9NS7MI62dMvoZ43iXB9bBO2nY31oldyxzC/Luef3LAEm+2V1RnpcSzg9Vp/8AqHdp2m+V+v5HuHBvDcWHUzYorEnxSSayP1ce2w0Ctwioo89fqHdLczfBZmklAEAQFuR9lBrnLBjlQVnyRy7oEvdkXUEZ5MiKW/XqskyzCzPDLqk2koAgCAICHGyEN4MV5usWVJvLLL47qUzXjJWyPlFv7dS2bFwsIy4zkoLMHlFakzCAIAgCAIAgCAIAgCAIAgLUj9FGTXOXsYboLomVdmWVMi5fv/ClyZkltLrDbp5LEzi8covsfdZG+MkytDIICl7rIYt4LBWJXfJTZCFEgoYsWUEYFlJJkNvZSWluwXFJmEAQEEoCy83UGicslshQamg0ISljkkISVE2QyzjkusddZG6MslaGQQBAEAQBAEAQBAEAQEFCGY5GagrtcgBQTggoYsiyEFQP/wCoZJl5rt1JuUvkqJUmRadmsTVLkpQxwUlDFsiyGOAgwXYmalSboQLyk3BAEAQFtygwkUEKDXgiyEbRZAxZQRgkqTJhuRQiPDLwKyN6eSUJCAIAgCAIAgCAIAgCAtSN1UM1yXuW7KDVgmyDBFkGBZBgkISnguBSbeyCEIwUuUGDKbIY4FkGCtjFKM4Q9y8pNwQBAEBBQEEIYtFBCgxwQUMXwQoMQhOAhAsgJCklPBcabqTcnkqQkIAgCAIAgCAIAgCAhAUOYowa3EosoMMBCAgCABCU8EkqTJyIUGAQEtbdSkZRWS6ApNxKAIAgCAICEBS5QYvgoUGsKQVcuSGeOClQYYJQEICQpJXBW0qTNPJUhkEAQBAEAQBAEAQBAEBSW3QhrJQWqMGtxIsoMcCyDAshOAgwEGCQFISLgCk2pEoSEAQBAEAQEFCGyhQYCyDAAQlIuKTMocFBg0RZCBZALIMCyAkFSZZKroZEoAgCAIAgCAIAgCAICl5UGMmUKDAlSSLIBZALIAgKgVJkmShkSgCAIAgCApKEMhQYhASFJKJQyBQhlCgwJQkICEDJQgBDJFQQyJUgIAgCAIAgCAICCgLZUGtkKDEqUmQQkIAhAQEhCUS1SZIlCSUB/9k="/>
          <p:cNvSpPr>
            <a:spLocks noChangeAspect="1" noChangeArrowheads="1"/>
          </p:cNvSpPr>
          <p:nvPr/>
        </p:nvSpPr>
        <p:spPr bwMode="auto">
          <a:xfrm>
            <a:off x="-61913" y="-136525"/>
            <a:ext cx="304801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e-IL"/>
          </a:p>
        </p:txBody>
      </p:sp>
      <p:sp>
        <p:nvSpPr>
          <p:cNvPr id="12300" name="AutoShape 12" descr="data:image/jpeg;base64,/9j/4AAQSkZJRgABAQAAAQABAAD/2wCEAAkGBxQQEhQUEBQUEBQWEA8UFxYRDxQUFBYUFxQXFhYVFBQYHSggGBolGxcUJDEhJikrLi46Fx8zODUtNygtLisBCgoKDg0OGxAQGzEkICQsNDQ1Ly8wLCwsLCwsLCwsLCwsLCwsLCwsNCwsLCwsLCw0LCwsLCwsLCwsLCwsLCwsLP/AABEIAMwAzAMBIgACEQEDEQH/xAAcAAABBQEBAQAAAAAAAAAAAAAAAQQFBgcCAwj/xABFEAABAwEFBAUJBgQEBwEAAAABAAIDEQQFITFBBhJRYRMiMnGBB0JSYnKRobHBI5KissLRFHOCkzND0tMkU1Rj4eLwFv/EABoBAAIDAQEAAAAAAAAAAAAAAAAEAQMFBgL/xAAuEQACAgECAwYGAgMAAAAAAAAAAQIDEQQhBRIxMkFRYbHREyJCcaHwgZEUNMH/2gAMAwEAAhEDEQA/ANxQhCABCEIAEIQgAQuZHhoJcQAMyTQJv/EOd/htw9J9QPBuZ+CAHS8JbYxpoXCvojF33Rim8kI/zXl/Ku637o+pKaWm9YYBQuZGM6VDfgEAPzbeDHnvAb+YhcG2P0jb/VLT5NKqVt2/srMn7/sNr7iombylRebHI7vIb9CvLnFd5dHT2y6RZoJtsnoR/wB9/wDtoFvfqxvhN+7QsyPlMH/TP/vt/wBKcQ+USI9uORvc4O+ij4kfE9vSXL6WaO28eLHju3XfIr1jt8bjTeAPB3Vd7nKh2XbSyvp1ywn02U95CmbLeTJh9m9krToHB1f6SvSafQplXKPaWC2IVbitG52S6Pk04fcOHuopCz3ofPG960YNfFhxHgSpPBKIXnDM14q0hw5FeiABCEIAEIQgAQhCABCEIAEIQgATeW0Y7rBvO/C32jp3Zrh8ped1mDR2n/pZz56Jlel7Q2OMlxDGipzxJ+pQHUeGMN60h33ZiuQ9lunfmqvtHt5DZqtaekf6LD8zos+2n25ltRLYiY48R6zu9VMBUzux0NPT8Oct7NvItF77dWmeoYehadG5+9VyWRzzV7i41r1jXFchKl5Tb6mtXRXX2UAaugEiVeS4WiWiEIJFAXTCWmrSWnDEGhXIXSAaT2ZP3btdaIaBxEzeEmJ8HZhW+6NqILRQV6B/ovPVJ5OWZJaKyN0kJXcPqs6bPy9jbGWgtdU1a7DrNzPfo4KYsd5B1A+gJycOw48K+aeR+Kxu4tqZbNRj/tovRcesObSr9YLayZm/C4SMODmnMcnt+qZhNS6GLqNLZQ/m6eJdkKDu+8t3BxqziTVzPa4t56a8VNgr2LCoQhAAhCEACEIQAJnPIXndbg0dt36G8+J0XdrlIo1vad+Furv25qJvu9I7HC5xNGtacziTw5klAJZ2R5bTbRR2KIlxAoKNaMydAAsTv2+5bbJvyGg81oyaP3SX9fD7ZKZJDhk1ujQmAStlmdkb2j0arXNLr6CALpIlVRoChKkCVQSKlSJUAdBCAhBIoXS5C6UEiroLldBBIJ5dd5SWZ+/EaHUHJw4OTRKFKeN0RKEZrlkso1O5r1ZamdJD1Xt7cerTrhq1WC6rw3aNPYNAPUPA+qdOGSxe67wfZpRJEaOGfBzdWuGoWm2C3MnjE0VC11WvZ6LtWnlwTddnOvM5zW6N0Syuy/3BeUKJua216jjWgq0k4ubz5jI+BUsrREEIQgAXMjw0Ek0ABJPJdJlb31LWadt3cD1R4n5FADd0tAXuwc7HHQea3wGfeVjO3e0BtU24w/ZMJAp5ztSrv5Q79MEJa00fJVo5DUrImhUXTxsanDtPzP4j/gAEqVCXNoRWPY7ZWS8JNWQtI35KfgZxd8kmx2yz7wkpiyFhHSP/AEt9Yj3LbrDY47PG2KFoYxooAPmeJ5q2uvm3fQz9ZrFUuSPa9CDtWxFidD0TYWswwkb/AIgPpb5xPisi2huKSxSmOUVGbHgdV7eIPHkt8c5RV+3VHa4jHMKg5EdprtHNKtnWmtjP02tnXL5nlMwVKpK/7kksUpZIKjNjwOq8cRz5KOCVawb8JKSzHoKhCFB7Ognt1Xa+0yCOIVJzOjRq5x0CS6btfaZBHEKk5nRo1c46BahdF1x2SPcjxJ7Tzm4/QclZXXzfYU1erVEcLtHld9wwQR7m42QkdZz2Alx1zyHJVPanZroazWcExV6zMSYq68SznpWhV6cUgP1GIqCNQRqEzKuLWDFp1ltc+dvPiY+F0rLtVs50NZoB9kT12ZmInh6lfdUAqtBJyi4vDOjpujbHmiKFNbLXx/Cy9bGJ9GvHLRw4EKFCVRFtPKPVtUbIOEujNfaSxw3SDiHMdoTp4EYeKtNitAkYHDUeIOoPMFZvsdeHTwGJxq+EdXiYzp4K33HaqOLTk6rh7Y7Q8RQ+9PxfMsnJ21uubg+4sCEIUlYKEmmrvO9J2Hst6rfqfFSdvlLY3EZ0oPaODfiQqxtDaxBDI4ZMjIHgKBBKWdjLNtbx/iLU6hq1nUb4ZlQdEAk4nM4nvSpGTy8nU01quCiu4SiEqF5LTSPJRf0UbXWWQhj3zOkYTgH1Y1u5X0urhxqtIc5fOAwoRgQQQRmCMiFqew22X8QBBaXATDBjzgJRwPr/ADTNVn0sxtfpHl2x/kuznLyc5DnLxc5XmSMr6u2O1RmOUVByI7TTo5pWRX7c0ljkLJMQcWPA6rhy58lsjnKOvewx2iMxyioOR85p0c08VXZXzLzHNJq3S8PsmNp7dN2yWmQRxCpOZ0aNXOOgTu0bOTttIga0v3sWyUpHuauJ0pqFoN03eyyR7keZxc6mLj+3AJeFbb3NfU62FcE47t9Pc9bouuOyR7keJzc85uP0HAJw5/NN3vquU2ljZHPTm5vml1PfpAkMwC8SVH3jb2Rsc+R3Rxt7Tvk1o85x0CkhJt4R63neUcccj5cIwxwdXJxcCAwDVxOQ/ZZZHbG019yL9vp9seCRuRNJ6OOuXrPPnPOp8BgmASV1nM9jp+HaN0wzLqyUFrbx+C7baGnzh8lEroKnJo/DRa9m7y6C0RvrVtd11MatdgVpbz0bqjHdIeOYGOHe0lYUtmuK29NZbPKcTuBru9uB+Ca0885iYPGNPyuNi79vYvkL6gEYilV6KLuCT7MN9AuZ4NPV+FFKJkxBlejsGDi8H7oLvos78otppZt305GjwGPzIV+vd2LPZlP5R+pZb5S5K9AOb3e/D6BeJvEWMaWPNdFeZSGhC6ARRJHTnKEqEAIlBpiMCCCCMwRkQlokcQBU4IA03Yza7+IAhtBAmGDHHASjgfX+atMki+fZbafM6tDUHWvEcFo+xW1/8SBBaDScYNccBMBx4SU9/emKrc7Mx9dw9wXxILbvXgXJ8p7l4OclcV5EpgyDrpF5udVISkQAIJQSo+8beyNjnyO3I29p3ya0ec46D6IJSbeEF429kbHPkduRt7Tvk1o85x0CzC/r6fbXgkFkTSejjrl6zz5zzqfAYIv6+n214JBZE0no465es8+c86nwGCYAJO23m2R0nD+Hqpc8+voAC6SJUua4oSpAugoJBaX5M59+yzRnzJQ4dzhj8x7lmivXkpf9raG+lCw+4uJ+iuoeJoz+Kw5tNJ+GH+cf9NM2ek60g/lu94LfmwqwKs3KaTHnEfwv/wDdWUJ85Iir67Tf5U354VkvlJd9tZxp0Ep8ekC1u+hiw+pMPyH9KyzyjRYwP9V7fxVVdvYY3oXjUR/n0ZTkJUiTOlBCE3tVo3cBn8kEpZO55wzv4KOllLjiuHOriUi8tl0YpAn9y3XLapWxwA71Qd6tAwA9su0okua6ZLXKI4RUnMnstbq5x0C2C47njsUXRxYk4vee093E8BwCsrrcn5CWt1saI4W8n3e47jYWsa17zI4MAc8gAvI84gLklK51Vynjlm8vIJQEALsBBB5yMqsz2+6fp92YbsAqYQ01YRq4nWTjXLIYLU2tXhed1R2qMxTCrTiCM2u0c06FeLIuUcIa0d8abVKSyvQxABdKSv8AuOSxSFkgq01LHjsvb9DxCjVntNPDOvhOM4qUXlMVKkShQWChKkSqAFVw8lx/4xw0Nmm+Baqerx5KIq2iZ3owU+8T+ytp7aE+I/6s/wB70aLdf+O3+VP+eH/yrO1Vq6hWfuid+J4/0KytWgccML4ZUMPr0+80t+oWa+UCz70DHUxZKfDeA/YrUbyjLo3UxIG8Pab1h8QqRtNZOlgmY3GrN9uNMusPgvMllNFtE+SyMvBmUAIohhqFzPLuiqQOsSPG1T7ooM/lzUacV09xJqUi8l8Y4Eon1z3TJa5RHCKk5k9lrdXOOgS3PdUlrkEcIqTmT2Wt1c48FrtyXRHYoujixJxe89p7uJ4DgFbXW5vyEtbrY6eOFvJ/uWFyXPHYoujixJxe89p7uJ4DgE6c6qHOquU6kksI5ac5Tk5SeWwQSglR9425kbHPkduRs7Tvk1o85x0H0UkJNvCHrJanCmYGJAqTkBXM8k6YFjN+32+2SB2McbDWJgd2fXcRm88dMhgr9sVtWLTSG0Gk4FGuOAmA+UlPf3qqN0XLA/bw22upWf2vAtrWr2a1DGr2Y1XGeMb2uiO1xGKYVBxB85rtHNPFY7tDcUtilMcoqDUseOy9vEcDxC3djU2vq5YrZEYphUHEEdprtHNKptqU/uaGh10tPLD3i/3KPn5KpTaK4ZbDKY5RUEkseOy9vEc+IUYkGmnhnVwnGcVKLymCVCFB7FC0jyT2akdplIzMbAeIGPz3lm62XYixdDYI64GQmQ/1ZK/TrM8mVxizl0/L4v03J2421fI7+Uz3Au/WrCFDbPs+z3vTc5/gT1fgAppPHLAqrbodx1KYNcW09U4t/CaeCtSib7s1aO9IBh761YfeSP6kAYffth/h55GaB1QeLTiCq7apd48hktI8ol2l8AmYOtGN1/scfDFZkkLo8ssHV8OtVtSfethEJUKo0DUvJ42JtjBjoZC+Tpj528HHdB4Dc3CNMSrA51Vjly3tJZJBJEeTmHsvbq1w+RzC1W6bzjtUYkhOGTmntMd6Lh8jqnaZprBzHE9LOFjs6p/jy9h4glBKj7xtzI2OfI7cjYOs75NaPOcdArzMSbeEF425kbHPkduRsHWd8mtHnOOgWYX9fT7a+pBZE0no465es70nnU+AwRf19PtrwSCyJpPRx1y9d3pPOp8BgmACTtt5tkdJw/h6qXPPr6CALpuGIqCCCCDQgjIg6IQlzXNS2G2vFp3YLSaTgUa84CUDQ8H09/er0xq+dQaYioIIIINCDoQdCtX2B2zFo3bPajSelGPOAlA0PB9Pem6bs/LI53iPDuTNtS2714F6Y1ezQhoTO8La1jXEkNa0Euc40DQMySmTFIjbezRT2WYTUAZG+Rr9WOaKhwPfhTWqwxhqArFtjtW63O6OIuZZmurjgZXDJ7xw4N078q8Akb5KUtjquF0WVVfP393gKlQhUGoPLnu82maOJuO+8A+zr8FuN4s3WNiZhg2Nv5a+6pVK8k9y9u1PGAG5H3+cf/uSvVjZ0sxd5seA9twx9zfzFPUQxHPictxbUfEu5F0j69/sTNjiDQAMAAAO4YBOVxG2gXavMoF5zxB7S12RBC9EIAqVtgoXCQVBqyQcajteIxWLbT3KbHO6M4sPWYdC05L6Fvaybw3gKkCjhq5mZpzGY8RqqZtHcbbZCYzTfALoX89BXgVVbXzoe0Gr/wAezfsvr7mL0RRe9rsronuZIN1zTQgrySB1qaayjmif3NeslkkEkR5Oaey9vou+h0TJClPG6IlCMk4yWzNMO1dlfH0hm6PDGNzXGUH0WtA63Ig04kY0oV/Xy+2PqRuRNJ6OOtaeu7i86nwGCYUS0VkrpSWBHT8OqpnzLf79wgCEqFUaAISoQSCUYYioIIIINCDoQdChKoA0nZzykNEQjtxeHtFBK1m+HgZb4GIfzpQ8lV9sNq3W87kYdHZwQaOoHyOHnSAEig0bU0zzVeSq13SawIw4dRGz4iXsIBRdBCFUPgpC47qfa5mQx5uOJ4N1JTKKMvIa0FziQABmStr2I2bbd0Bklp0z2gvPojPdB4K2qvnfkIa/WLT17dp9Pck5Im2WFkMI7Iaxo4u5/PwUldlk6NobnqTxccSfemN3RGV3SuyxEY9U5vI4n5d6nI20Wgcg3ndnaEIQAIQhAAoO9rBu9Ydgkk+o70h6p14Z8VOJCEAZltbsyLa2raMtLG9UnKQaNcfkVlFps7onFkjSxzTQg5hfQ95Xdu4txZyHWZzHFvLTRVjaLZ6K3N+0oyWnUlbiHcN46jmqLaebddTU0HEXR8k94+hjaFJX1cc1jfuzNpwcOy4cQVHUSTTWzOmhOM480XlCJUJaIPYiEqVQAlEqEqCREqEIAEqEIAF1HGXENaC4k0AAqSeSd3TdUtqeI4GF7vwj2joth2S2Lhu5vSzlsk1MXHst9mvzVtdTn9hHWa+vTrHWXh7jLYDYoWQC0WoAzEdVpxEYP6lYnE2p/wD2Wn+4eA9Ua8V057rU7VsPuMnIcG89VLWeANAAFAAAABgByT8YqKwjlLrp3Tc5vc7hjovZCFJUCEIQAIQhAAhCEACirdddamOgrUlpwa48fVPMKVQgCoWmzteDFKwSNpiyRvWA4t4jmFSL68nodV9ifz6KTPua7Va/arI2QUcK8OIPEHMFRFpup7cWHpBwcd1/g7I+I8V4lCMupfRqbaHmDx6GA3hd0tnduzMdGfWGHvTVb1aCCNydoIOG7M0DPQOy9xUHb9ibHLiGugJ1jPV+6l5aZ/Szap41F7Wx/r2MhSq/2nyZO/ybQxw4SMIPvFAFHy+Tm2DIRv8AZk/cKp0zXcPx4jppfX6oqCFZv/wVvr/gePSM/dOYfJzbXZtYz2pP2UfCn4Ht67Tr60VFC0Kx+SuU06aeNg1DGknwdl8FYrt8nVjhoZS6cinaNB30C9qibF7OLaaPR5+y98GRWKxyTO3YmOkdWlGivv4K/bO+TCR9H2x3RNz3G9o950V/s1pggG5Zo21GFIm1I7yMvErstmm7R6FvBtHP8Tk34q+Gniuu5l6ji9tm0PlX5EszLPYWiKzxgGlAGNq91NT+5wStsb5jvT5aRg1byLz5x5Zd6e2O72x9kUrmTi495OJT1jKK8yW23lnEUVF7IQggEIQgAQhCABCEIAEIQgAQhCABCEIA83xAihFRzUfJcsfmgx/y3Fo+7l8FKIQBBvul47Mn34w78pavM2OYZGN3i9n+pWBJRAEB0No9GL++/wD2l0ILQf8AlN8Xu+jVO7qN1AEGLvlPal+5EG/FxcvRlysPb3pPbcSPu5fBTFEqAG0VlDRQANHACg9y9msAXaEACEIQAIQhAAhCEACEIQB//9k="/>
          <p:cNvSpPr>
            <a:spLocks noChangeAspect="1" noChangeArrowheads="1"/>
          </p:cNvSpPr>
          <p:nvPr/>
        </p:nvSpPr>
        <p:spPr bwMode="auto">
          <a:xfrm>
            <a:off x="-61913" y="-136525"/>
            <a:ext cx="304801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e-IL"/>
          </a:p>
        </p:txBody>
      </p:sp>
      <p:pic>
        <p:nvPicPr>
          <p:cNvPr id="12302" name="Picture 14" descr="https://encrypted-tbn0.gstatic.com/images?q=tbn:ANd9GcSnY8oNESOxqFxr0i4bwaY6jzmsu5xSD-8kXQVAPZs6cjsvN_-t">
            <a:hlinkClick r:id="rId7" action="ppaction://hlinksldjump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971600" y="2492896"/>
            <a:ext cx="1295401" cy="1295400"/>
          </a:xfrm>
          <a:prstGeom prst="rect">
            <a:avLst/>
          </a:prstGeom>
          <a:noFill/>
        </p:spPr>
      </p:pic>
      <p:sp>
        <p:nvSpPr>
          <p:cNvPr id="20" name="מלבן 19"/>
          <p:cNvSpPr/>
          <p:nvPr/>
        </p:nvSpPr>
        <p:spPr>
          <a:xfrm>
            <a:off x="4499992" y="2636912"/>
            <a:ext cx="2664296" cy="79208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הָאַרְטִיק </a:t>
            </a:r>
            <a:r>
              <a:rPr lang="he-IL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טָעִ</a:t>
            </a:r>
            <a:r>
              <a:rPr lang="he-IL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ים</a:t>
            </a:r>
            <a:endParaRPr lang="he-IL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1" name="מלבן 20"/>
          <p:cNvSpPr/>
          <p:nvPr/>
        </p:nvSpPr>
        <p:spPr>
          <a:xfrm>
            <a:off x="4355976" y="4293096"/>
            <a:ext cx="2952328" cy="576064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בָּרָק גָר בְּרָמַת </a:t>
            </a:r>
            <a:r>
              <a:rPr lang="he-IL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גַ</a:t>
            </a:r>
            <a:r>
              <a:rPr lang="he-IL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ן</a:t>
            </a:r>
            <a:endParaRPr lang="he-IL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22" name="Picture 14" descr="https://encrypted-tbn0.gstatic.com/images?q=tbn:ANd9GcSnY8oNESOxqFxr0i4bwaY6jzmsu5xSD-8kXQVAPZs6cjsvN_-t">
            <a:hlinkClick r:id="rId7" action="ppaction://hlinksldjump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115616" y="4149080"/>
            <a:ext cx="1295401" cy="1295400"/>
          </a:xfrm>
          <a:prstGeom prst="rect">
            <a:avLst/>
          </a:prstGeom>
          <a:noFill/>
        </p:spPr>
      </p:pic>
      <p:sp>
        <p:nvSpPr>
          <p:cNvPr id="23" name="חץ שמאלה 22">
            <a:hlinkClick r:id="" action="ppaction://hlinkshowjump?jump=nextslide"/>
          </p:cNvPr>
          <p:cNvSpPr/>
          <p:nvPr/>
        </p:nvSpPr>
        <p:spPr>
          <a:xfrm>
            <a:off x="683568" y="6093296"/>
            <a:ext cx="2448272" cy="764704"/>
          </a:xfrm>
          <a:prstGeom prst="lef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המשך  </a:t>
            </a:r>
            <a:r>
              <a:rPr lang="ar-SA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اكمل</a:t>
            </a:r>
            <a:endParaRPr lang="he-IL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4" name="חץ ימינה 23">
            <a:hlinkClick r:id="" action="ppaction://hlinkshowjump?jump=previousslide"/>
          </p:cNvPr>
          <p:cNvSpPr/>
          <p:nvPr/>
        </p:nvSpPr>
        <p:spPr>
          <a:xfrm>
            <a:off x="7092280" y="5733256"/>
            <a:ext cx="1584176" cy="864096"/>
          </a:xfrm>
          <a:prstGeom prst="rightArrow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5" name="סרט מעוקל למטה 13">
            <a:hlinkClick r:id="rId9" action="ppaction://hlinksldjump"/>
          </p:cNvPr>
          <p:cNvSpPr/>
          <p:nvPr/>
        </p:nvSpPr>
        <p:spPr>
          <a:xfrm>
            <a:off x="323528" y="0"/>
            <a:ext cx="2016224" cy="620688"/>
          </a:xfrm>
          <a:prstGeom prst="ellipseRibbon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מי אני</a:t>
            </a:r>
            <a:endParaRPr lang="he-IL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סרט מעוקל למטה 3">
            <a:hlinkClick r:id="rId2" action="ppaction://hlinksldjump"/>
          </p:cNvPr>
          <p:cNvSpPr/>
          <p:nvPr/>
        </p:nvSpPr>
        <p:spPr>
          <a:xfrm>
            <a:off x="6948264" y="116632"/>
            <a:ext cx="2016224" cy="620688"/>
          </a:xfrm>
          <a:prstGeom prst="ellipseRibbon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הטקסט</a:t>
            </a:r>
            <a:endParaRPr lang="he-IL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" name="סרט מעוקל למטה 4">
            <a:hlinkClick r:id="rId3" action="ppaction://hlinksldjump"/>
          </p:cNvPr>
          <p:cNvSpPr/>
          <p:nvPr/>
        </p:nvSpPr>
        <p:spPr>
          <a:xfrm>
            <a:off x="4644008" y="116632"/>
            <a:ext cx="2016224" cy="620688"/>
          </a:xfrm>
          <a:prstGeom prst="ellipseRibbon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קריאה</a:t>
            </a:r>
            <a:endParaRPr lang="he-IL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סרט מעוקל למטה 5">
            <a:hlinkClick r:id="rId4" action="ppaction://hlinksldjump"/>
          </p:cNvPr>
          <p:cNvSpPr/>
          <p:nvPr/>
        </p:nvSpPr>
        <p:spPr>
          <a:xfrm>
            <a:off x="2483768" y="116632"/>
            <a:ext cx="2016224" cy="620688"/>
          </a:xfrm>
          <a:prstGeom prst="ellipseRibbon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נכון  לא נכון</a:t>
            </a:r>
            <a:endParaRPr lang="he-IL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7" name="מלבן 6"/>
          <p:cNvSpPr/>
          <p:nvPr/>
        </p:nvSpPr>
        <p:spPr>
          <a:xfrm>
            <a:off x="0" y="836712"/>
            <a:ext cx="9144000" cy="144016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pic>
        <p:nvPicPr>
          <p:cNvPr id="8" name="Picture 14" descr="https://encrypted-tbn0.gstatic.com/images?q=tbn:ANd9GcSnY8oNESOxqFxr0i4bwaY6jzmsu5xSD-8kXQVAPZs6cjsvN_-t">
            <a:hlinkClick r:id="rId5" action="ppaction://hlinksldjump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555776" y="1412776"/>
            <a:ext cx="1295401" cy="1295400"/>
          </a:xfrm>
          <a:prstGeom prst="rect">
            <a:avLst/>
          </a:prstGeom>
          <a:noFill/>
        </p:spPr>
      </p:pic>
      <p:sp>
        <p:nvSpPr>
          <p:cNvPr id="9" name="מלבן 8"/>
          <p:cNvSpPr/>
          <p:nvPr/>
        </p:nvSpPr>
        <p:spPr>
          <a:xfrm>
            <a:off x="5580112" y="1844824"/>
            <a:ext cx="3024336" cy="576064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סַלַאם גָר בְּרָמַת </a:t>
            </a:r>
            <a:r>
              <a:rPr lang="he-IL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גַ</a:t>
            </a:r>
            <a:r>
              <a:rPr lang="he-IL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ן</a:t>
            </a:r>
            <a:endParaRPr lang="he-IL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10" name="Picture 4" descr="https://encrypted-tbn3.gstatic.com/images?q=tbn:ANd9GcTTDXPS7Gjp49zyKomhT-s5u0ac5jiHXbf1Lkd78r5zlL9fNehIROOzRjSd">
            <a:hlinkClick r:id="rId7" action="ppaction://hlinksldjump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355976" y="1484784"/>
            <a:ext cx="1152128" cy="1334451"/>
          </a:xfrm>
          <a:prstGeom prst="rect">
            <a:avLst/>
          </a:prstGeom>
          <a:noFill/>
        </p:spPr>
      </p:pic>
      <p:sp>
        <p:nvSpPr>
          <p:cNvPr id="11" name="מלבן 10"/>
          <p:cNvSpPr/>
          <p:nvPr/>
        </p:nvSpPr>
        <p:spPr>
          <a:xfrm>
            <a:off x="6084168" y="3284984"/>
            <a:ext cx="2736304" cy="57606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800" dirty="0" smtClean="0">
                <a:solidFill>
                  <a:srgbClr val="FF0000"/>
                </a:solidFill>
              </a:rPr>
              <a:t>הָאַרְטִיק </a:t>
            </a:r>
            <a:r>
              <a:rPr lang="he-IL" sz="2800" dirty="0" err="1" smtClean="0">
                <a:solidFill>
                  <a:srgbClr val="FF0000"/>
                </a:solidFill>
              </a:rPr>
              <a:t>חָרִיף</a:t>
            </a:r>
            <a:endParaRPr lang="he-IL" sz="2800" dirty="0">
              <a:solidFill>
                <a:srgbClr val="FF0000"/>
              </a:solidFill>
            </a:endParaRPr>
          </a:p>
        </p:txBody>
      </p:sp>
      <p:pic>
        <p:nvPicPr>
          <p:cNvPr id="12" name="Picture 4" descr="https://encrypted-tbn3.gstatic.com/images?q=tbn:ANd9GcTTDXPS7Gjp49zyKomhT-s5u0ac5jiHXbf1Lkd78r5zlL9fNehIROOzRjSd">
            <a:hlinkClick r:id="rId7" action="ppaction://hlinksldjump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139952" y="3068960"/>
            <a:ext cx="1152128" cy="1334451"/>
          </a:xfrm>
          <a:prstGeom prst="rect">
            <a:avLst/>
          </a:prstGeom>
          <a:noFill/>
        </p:spPr>
      </p:pic>
      <p:pic>
        <p:nvPicPr>
          <p:cNvPr id="13" name="Picture 14" descr="https://encrypted-tbn0.gstatic.com/images?q=tbn:ANd9GcSnY8oNESOxqFxr0i4bwaY6jzmsu5xSD-8kXQVAPZs6cjsvN_-t">
            <a:hlinkClick r:id="rId5" action="ppaction://hlinksldjump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555776" y="3068960"/>
            <a:ext cx="1295401" cy="1295400"/>
          </a:xfrm>
          <a:prstGeom prst="rect">
            <a:avLst/>
          </a:prstGeom>
          <a:noFill/>
        </p:spPr>
      </p:pic>
      <p:sp>
        <p:nvSpPr>
          <p:cNvPr id="14" name="מלבן 13"/>
          <p:cNvSpPr/>
          <p:nvPr/>
        </p:nvSpPr>
        <p:spPr>
          <a:xfrm>
            <a:off x="5508104" y="5013176"/>
            <a:ext cx="3312368" cy="57606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אֲנִי בָּרָק. אֲנִי בְּכִּתָה </a:t>
            </a:r>
            <a:r>
              <a:rPr lang="he-IL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ד</a:t>
            </a:r>
            <a:r>
              <a:rPr lang="he-IL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 </a:t>
            </a:r>
            <a:endParaRPr lang="he-IL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15" name="Picture 4" descr="https://encrypted-tbn3.gstatic.com/images?q=tbn:ANd9GcTTDXPS7Gjp49zyKomhT-s5u0ac5jiHXbf1Lkd78r5zlL9fNehIROOzRjSd">
            <a:hlinkClick r:id="rId7" action="ppaction://hlinksldjump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211960" y="4653136"/>
            <a:ext cx="1152128" cy="1334451"/>
          </a:xfrm>
          <a:prstGeom prst="rect">
            <a:avLst/>
          </a:prstGeom>
          <a:noFill/>
        </p:spPr>
      </p:pic>
      <p:pic>
        <p:nvPicPr>
          <p:cNvPr id="16" name="Picture 14" descr="https://encrypted-tbn0.gstatic.com/images?q=tbn:ANd9GcSnY8oNESOxqFxr0i4bwaY6jzmsu5xSD-8kXQVAPZs6cjsvN_-t">
            <a:hlinkClick r:id="rId5" action="ppaction://hlinksldjump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555776" y="4725144"/>
            <a:ext cx="1295401" cy="1295400"/>
          </a:xfrm>
          <a:prstGeom prst="rect">
            <a:avLst/>
          </a:prstGeom>
          <a:noFill/>
        </p:spPr>
      </p:pic>
      <p:sp>
        <p:nvSpPr>
          <p:cNvPr id="17" name="חץ שמאלה 16">
            <a:hlinkClick r:id="" action="ppaction://hlinkshowjump?jump=nextslide"/>
          </p:cNvPr>
          <p:cNvSpPr/>
          <p:nvPr/>
        </p:nvSpPr>
        <p:spPr>
          <a:xfrm>
            <a:off x="683568" y="6093296"/>
            <a:ext cx="2448272" cy="764704"/>
          </a:xfrm>
          <a:prstGeom prst="lef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המשך  </a:t>
            </a:r>
            <a:r>
              <a:rPr lang="ar-SA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اكمل</a:t>
            </a:r>
            <a:endParaRPr lang="he-IL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8" name="חץ ימינה 17">
            <a:hlinkClick r:id="" action="ppaction://hlinkshowjump?jump=previousslide"/>
          </p:cNvPr>
          <p:cNvSpPr/>
          <p:nvPr/>
        </p:nvSpPr>
        <p:spPr>
          <a:xfrm>
            <a:off x="7092280" y="5733256"/>
            <a:ext cx="1584176" cy="864096"/>
          </a:xfrm>
          <a:prstGeom prst="rightArrow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0" name="סרט מעוקל למטה 13">
            <a:hlinkClick r:id="rId9" action="ppaction://hlinksldjump"/>
          </p:cNvPr>
          <p:cNvSpPr/>
          <p:nvPr/>
        </p:nvSpPr>
        <p:spPr>
          <a:xfrm>
            <a:off x="323528" y="0"/>
            <a:ext cx="2016224" cy="620688"/>
          </a:xfrm>
          <a:prstGeom prst="ellipseRibbon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מי אני</a:t>
            </a:r>
            <a:endParaRPr lang="he-IL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סרט מעוקל למטה 3">
            <a:hlinkClick r:id="rId2" action="ppaction://hlinksldjump"/>
          </p:cNvPr>
          <p:cNvSpPr/>
          <p:nvPr/>
        </p:nvSpPr>
        <p:spPr>
          <a:xfrm>
            <a:off x="6948264" y="116632"/>
            <a:ext cx="2016224" cy="620688"/>
          </a:xfrm>
          <a:prstGeom prst="ellipseRibbon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הטקסט</a:t>
            </a:r>
            <a:endParaRPr lang="he-IL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" name="סרט מעוקל למטה 4">
            <a:hlinkClick r:id="rId3" action="ppaction://hlinksldjump"/>
          </p:cNvPr>
          <p:cNvSpPr/>
          <p:nvPr/>
        </p:nvSpPr>
        <p:spPr>
          <a:xfrm>
            <a:off x="4644008" y="116632"/>
            <a:ext cx="2016224" cy="620688"/>
          </a:xfrm>
          <a:prstGeom prst="ellipseRibbon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קריאה</a:t>
            </a:r>
            <a:endParaRPr lang="he-IL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סרט מעוקל למטה 5">
            <a:hlinkClick r:id="rId4" action="ppaction://hlinksldjump"/>
          </p:cNvPr>
          <p:cNvSpPr/>
          <p:nvPr/>
        </p:nvSpPr>
        <p:spPr>
          <a:xfrm>
            <a:off x="2483768" y="116632"/>
            <a:ext cx="2016224" cy="620688"/>
          </a:xfrm>
          <a:prstGeom prst="ellipseRibbon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נכון  לא נכון</a:t>
            </a:r>
            <a:endParaRPr lang="he-IL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7" name="מלבן 6"/>
          <p:cNvSpPr/>
          <p:nvPr/>
        </p:nvSpPr>
        <p:spPr>
          <a:xfrm>
            <a:off x="0" y="836712"/>
            <a:ext cx="9144000" cy="144016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" name="מלבן 7"/>
          <p:cNvSpPr/>
          <p:nvPr/>
        </p:nvSpPr>
        <p:spPr>
          <a:xfrm>
            <a:off x="5436096" y="1844824"/>
            <a:ext cx="3456384" cy="57606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800" dirty="0" smtClean="0">
                <a:solidFill>
                  <a:srgbClr val="FF0000"/>
                </a:solidFill>
              </a:rPr>
              <a:t>סלאם תָמִיד </a:t>
            </a:r>
            <a:r>
              <a:rPr lang="he-IL" sz="2800" dirty="0" err="1" smtClean="0">
                <a:solidFill>
                  <a:srgbClr val="FF0000"/>
                </a:solidFill>
              </a:rPr>
              <a:t>בָ</a:t>
            </a:r>
            <a:r>
              <a:rPr lang="he-IL" sz="2800" dirty="0" smtClean="0">
                <a:solidFill>
                  <a:srgbClr val="FF0000"/>
                </a:solidFill>
              </a:rPr>
              <a:t>ּא לַפַּרְק?</a:t>
            </a:r>
            <a:endParaRPr lang="he-IL" sz="2800" dirty="0">
              <a:solidFill>
                <a:srgbClr val="FF0000"/>
              </a:solidFill>
            </a:endParaRPr>
          </a:p>
        </p:txBody>
      </p:sp>
      <p:pic>
        <p:nvPicPr>
          <p:cNvPr id="9" name="Picture 4" descr="https://encrypted-tbn3.gstatic.com/images?q=tbn:ANd9GcTTDXPS7Gjp49zyKomhT-s5u0ac5jiHXbf1Lkd78r5zlL9fNehIROOzRjSd">
            <a:hlinkClick r:id="rId5" action="ppaction://hlinksldjump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995936" y="1412776"/>
            <a:ext cx="1152128" cy="1334451"/>
          </a:xfrm>
          <a:prstGeom prst="rect">
            <a:avLst/>
          </a:prstGeom>
          <a:noFill/>
        </p:spPr>
      </p:pic>
      <p:pic>
        <p:nvPicPr>
          <p:cNvPr id="10" name="Picture 14" descr="https://encrypted-tbn0.gstatic.com/images?q=tbn:ANd9GcSnY8oNESOxqFxr0i4bwaY6jzmsu5xSD-8kXQVAPZs6cjsvN_-t">
            <a:hlinkClick r:id="rId7" action="ppaction://hlinksldjump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555776" y="1412776"/>
            <a:ext cx="1295401" cy="1295400"/>
          </a:xfrm>
          <a:prstGeom prst="rect">
            <a:avLst/>
          </a:prstGeom>
          <a:noFill/>
        </p:spPr>
      </p:pic>
      <p:sp>
        <p:nvSpPr>
          <p:cNvPr id="12" name="מלבן 11"/>
          <p:cNvSpPr/>
          <p:nvPr/>
        </p:nvSpPr>
        <p:spPr>
          <a:xfrm>
            <a:off x="6012160" y="3645024"/>
            <a:ext cx="2736304" cy="57606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800" dirty="0" smtClean="0">
                <a:solidFill>
                  <a:srgbClr val="FF0000"/>
                </a:solidFill>
              </a:rPr>
              <a:t>בָּרָק </a:t>
            </a:r>
            <a:r>
              <a:rPr lang="he-IL" sz="2800" dirty="0" err="1" smtClean="0">
                <a:solidFill>
                  <a:srgbClr val="FF0000"/>
                </a:solidFill>
              </a:rPr>
              <a:t>גָ</a:t>
            </a:r>
            <a:r>
              <a:rPr lang="he-IL" sz="2800" dirty="0" smtClean="0">
                <a:solidFill>
                  <a:srgbClr val="FF0000"/>
                </a:solidFill>
              </a:rPr>
              <a:t>ר בְּטִירָה</a:t>
            </a:r>
            <a:endParaRPr lang="he-IL" sz="2800" dirty="0">
              <a:solidFill>
                <a:srgbClr val="FF0000"/>
              </a:solidFill>
            </a:endParaRPr>
          </a:p>
        </p:txBody>
      </p:sp>
      <p:pic>
        <p:nvPicPr>
          <p:cNvPr id="13" name="Picture 4" descr="https://encrypted-tbn3.gstatic.com/images?q=tbn:ANd9GcTTDXPS7Gjp49zyKomhT-s5u0ac5jiHXbf1Lkd78r5zlL9fNehIROOzRjSd">
            <a:hlinkClick r:id="rId7" action="ppaction://hlinksldjump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139952" y="3284984"/>
            <a:ext cx="1152128" cy="1334451"/>
          </a:xfrm>
          <a:prstGeom prst="rect">
            <a:avLst/>
          </a:prstGeom>
          <a:noFill/>
        </p:spPr>
      </p:pic>
      <p:pic>
        <p:nvPicPr>
          <p:cNvPr id="14" name="Picture 14" descr="https://encrypted-tbn0.gstatic.com/images?q=tbn:ANd9GcSnY8oNESOxqFxr0i4bwaY6jzmsu5xSD-8kXQVAPZs6cjsvN_-t">
            <a:hlinkClick r:id="rId5" action="ppaction://hlinksldjump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627784" y="3284984"/>
            <a:ext cx="1295401" cy="1295400"/>
          </a:xfrm>
          <a:prstGeom prst="rect">
            <a:avLst/>
          </a:prstGeom>
          <a:noFill/>
        </p:spPr>
      </p:pic>
      <p:sp>
        <p:nvSpPr>
          <p:cNvPr id="15" name="חץ ימינה 14">
            <a:hlinkClick r:id="" action="ppaction://hlinkshowjump?jump=previousslide"/>
          </p:cNvPr>
          <p:cNvSpPr/>
          <p:nvPr/>
        </p:nvSpPr>
        <p:spPr>
          <a:xfrm>
            <a:off x="7092280" y="5733256"/>
            <a:ext cx="1584176" cy="864096"/>
          </a:xfrm>
          <a:prstGeom prst="rightArrow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7" name="סרט מעוקל למטה 13">
            <a:hlinkClick r:id="rId9" action="ppaction://hlinksldjump"/>
          </p:cNvPr>
          <p:cNvSpPr/>
          <p:nvPr/>
        </p:nvSpPr>
        <p:spPr>
          <a:xfrm>
            <a:off x="323528" y="0"/>
            <a:ext cx="2016224" cy="620688"/>
          </a:xfrm>
          <a:prstGeom prst="ellipseRibbon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מי אני</a:t>
            </a:r>
            <a:endParaRPr lang="he-IL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https://encrypted-tbn3.gstatic.com/images?q=tbn:ANd9GcQCCcReA_hxOUI7vwRow6f59y8KeCKGKu60pa-7IXYcPkooa4HhtwrvKEn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07904" y="476672"/>
            <a:ext cx="2581276" cy="1771650"/>
          </a:xfrm>
          <a:prstGeom prst="rect">
            <a:avLst/>
          </a:prstGeom>
          <a:noFill/>
        </p:spPr>
      </p:pic>
      <p:sp>
        <p:nvSpPr>
          <p:cNvPr id="5" name="מלבן 4"/>
          <p:cNvSpPr/>
          <p:nvPr/>
        </p:nvSpPr>
        <p:spPr>
          <a:xfrm>
            <a:off x="2627784" y="2276872"/>
            <a:ext cx="453650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e-IL" sz="54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מצויין</a:t>
            </a:r>
            <a:r>
              <a:rPr lang="he-IL" sz="5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כל הכבוד </a:t>
            </a:r>
            <a:endParaRPr lang="he-IL" sz="5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6" name="תמונה 5" descr="تصفيق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419872" y="2924944"/>
            <a:ext cx="3096344" cy="3024336"/>
          </a:xfrm>
          <a:prstGeom prst="rect">
            <a:avLst/>
          </a:prstGeom>
        </p:spPr>
      </p:pic>
      <p:sp>
        <p:nvSpPr>
          <p:cNvPr id="7" name="לחצן פעולה: חזרה 6">
            <a:hlinkClick r:id="" action="ppaction://hlinkshowjump?jump=lastslideviewed" highlightClick="1"/>
          </p:cNvPr>
          <p:cNvSpPr/>
          <p:nvPr/>
        </p:nvSpPr>
        <p:spPr>
          <a:xfrm>
            <a:off x="539552" y="5445224"/>
            <a:ext cx="1656184" cy="936104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 smtClean="0"/>
              <a:t>חזרה לשאלה</a:t>
            </a:r>
            <a:endParaRPr lang="he-IL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הסבר ענן 3"/>
          <p:cNvSpPr/>
          <p:nvPr/>
        </p:nvSpPr>
        <p:spPr>
          <a:xfrm rot="2788010">
            <a:off x="3238624" y="1243750"/>
            <a:ext cx="5184576" cy="2520280"/>
          </a:xfrm>
          <a:prstGeom prst="cloudCallout">
            <a:avLst/>
          </a:prstGeom>
          <a:solidFill>
            <a:srgbClr val="FFFF00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6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נסה שנית</a:t>
            </a:r>
            <a:endParaRPr lang="he-IL" sz="66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5" name="Picture 2" descr="http://t1.gstatic.com/images?q=tbn:ANd9GcQY5_frSEn12t4Stdj-hY4CYBgY9bnejUhL1EG3D2PEOxVi5G8up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772816"/>
            <a:ext cx="3078088" cy="2290565"/>
          </a:xfrm>
          <a:prstGeom prst="rect">
            <a:avLst/>
          </a:prstGeom>
          <a:noFill/>
        </p:spPr>
      </p:pic>
      <p:sp>
        <p:nvSpPr>
          <p:cNvPr id="6" name="לחצן פעולה: חזרה 5">
            <a:hlinkClick r:id="" action="ppaction://hlinkshowjump?jump=lastslideviewed" highlightClick="1"/>
          </p:cNvPr>
          <p:cNvSpPr/>
          <p:nvPr/>
        </p:nvSpPr>
        <p:spPr>
          <a:xfrm>
            <a:off x="539552" y="5373216"/>
            <a:ext cx="1656184" cy="936104"/>
          </a:xfrm>
          <a:prstGeom prst="actionButtonReturn">
            <a:avLst/>
          </a:prstGeom>
          <a:solidFill>
            <a:srgbClr val="92D050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 smtClean="0">
                <a:solidFill>
                  <a:srgbClr val="FF0000"/>
                </a:solidFill>
              </a:rPr>
              <a:t>חזרה לשאלה</a:t>
            </a:r>
            <a:endParaRPr lang="he-IL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שמש 3"/>
          <p:cNvSpPr/>
          <p:nvPr/>
        </p:nvSpPr>
        <p:spPr>
          <a:xfrm>
            <a:off x="6660232" y="1124744"/>
            <a:ext cx="2483768" cy="1944216"/>
          </a:xfrm>
          <a:prstGeom prst="su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מי אני</a:t>
            </a:r>
            <a:endParaRPr lang="he-IL" sz="3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" name="פרצוף מחייך 5"/>
          <p:cNvSpPr/>
          <p:nvPr/>
        </p:nvSpPr>
        <p:spPr>
          <a:xfrm>
            <a:off x="323528" y="3645024"/>
            <a:ext cx="1440160" cy="1440160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sz="28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endParaRPr lang="ar-SA" sz="28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endParaRPr lang="ar-SA" sz="28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endParaRPr lang="ar-SA" sz="28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endParaRPr lang="ar-SA" sz="28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endParaRPr lang="ar-SA" sz="28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endParaRPr lang="ar-SA" sz="28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endParaRPr lang="ar-SA" sz="28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endParaRPr lang="ar-SA" sz="28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endParaRPr lang="ar-SA" sz="28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" name="הסבר אליפטי 6"/>
          <p:cNvSpPr/>
          <p:nvPr/>
        </p:nvSpPr>
        <p:spPr>
          <a:xfrm>
            <a:off x="2339752" y="3429000"/>
            <a:ext cx="2160240" cy="936104"/>
          </a:xfrm>
          <a:prstGeom prst="wedgeEllipseCallout">
            <a:avLst>
              <a:gd name="adj1" fmla="val -87819"/>
              <a:gd name="adj2" fmla="val 50171"/>
            </a:avLst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לחץ על הרכב</a:t>
            </a:r>
            <a:endParaRPr lang="he-IL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" name="מלבן מעוגל 7"/>
          <p:cNvSpPr/>
          <p:nvPr/>
        </p:nvSpPr>
        <p:spPr>
          <a:xfrm>
            <a:off x="4716016" y="1484784"/>
            <a:ext cx="1728192" cy="1584176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אני </a:t>
            </a:r>
            <a:endParaRPr lang="he-IL" sz="3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9" name="סרט מעוקל למטה 8">
            <a:hlinkClick r:id="rId3" action="ppaction://hlinksldjump"/>
          </p:cNvPr>
          <p:cNvSpPr/>
          <p:nvPr/>
        </p:nvSpPr>
        <p:spPr>
          <a:xfrm>
            <a:off x="6948264" y="116632"/>
            <a:ext cx="2016224" cy="620688"/>
          </a:xfrm>
          <a:prstGeom prst="ellipseRibbon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הטקסט</a:t>
            </a:r>
            <a:endParaRPr lang="he-IL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0" name="סרט מעוקל למטה 9">
            <a:hlinkClick r:id="rId4" action="ppaction://hlinksldjump"/>
          </p:cNvPr>
          <p:cNvSpPr/>
          <p:nvPr/>
        </p:nvSpPr>
        <p:spPr>
          <a:xfrm>
            <a:off x="4644008" y="116632"/>
            <a:ext cx="2016224" cy="620688"/>
          </a:xfrm>
          <a:prstGeom prst="ellipseRibbon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קריאה</a:t>
            </a:r>
            <a:endParaRPr lang="he-IL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1" name="סרט מעוקל למטה 10">
            <a:hlinkClick r:id="rId5" action="ppaction://hlinksldjump"/>
          </p:cNvPr>
          <p:cNvSpPr/>
          <p:nvPr/>
        </p:nvSpPr>
        <p:spPr>
          <a:xfrm>
            <a:off x="2483768" y="116632"/>
            <a:ext cx="2016224" cy="620688"/>
          </a:xfrm>
          <a:prstGeom prst="ellipseRibbon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נכון  לא נכון</a:t>
            </a:r>
            <a:endParaRPr lang="he-IL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2" name="מלבן 11"/>
          <p:cNvSpPr/>
          <p:nvPr/>
        </p:nvSpPr>
        <p:spPr>
          <a:xfrm>
            <a:off x="0" y="836712"/>
            <a:ext cx="9144000" cy="144016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074" name="AutoShape 2" descr="data:image/jpeg;base64,/9j/4AAQSkZJRgABAQAAAQABAAD/2wCEAAkGBhQSEBUREhQUFRUUGBwUFBcUFhQUFxUVFRcYGBQWFxUYHCYeGB0kGhQVHy8gIycpLSwsFR4xNTAqNSYrLCkBCQoKDgwOGg8PGiwkHyUsLSwsKSwpKSwsKSwsKSwsKSksLCwsLCwsLCksLCkpLCwsLCwsLCwsLCwsLCwsLCwpKf/AABEIAN0A5AMBIgACEQEDEQH/xAAcAAABBQEBAQAAAAAAAAAAAAAAAwQFBgcCAQj/xABDEAACAQMCAwcCAwUECQQDAAABAgMABBESIQUxQQYHEyJRYYEycRQjkUJSYnKxc4KDoRUkM0NTY5KiwZOy0fElNPD/xAAZAQACAwEAAAAAAAAAAAAAAAAAAwECBAX/xAAnEQACAwACAgICAQUBAAAAAAAAAQIDERIhBDEiUTJBcUJhkeHwFP/aAAwDAQACEQMRAD8A3GiiigAooooAKKKKACiiigDiaYKNTEAepOBvsKw++78XLZUnw2uWYrGFEi2sap4aBmGMyNqJPMDIHSpjvh7SzfiE4dAPrhLyPv5fFJjztzxGJF/xc8wCKRYcBjhGNOWGMsw3yPT93meVKnPOjXTTq1i8He9eiNnEZLEySGTLFfFYjw8jH+zjjyBHnBOGOdwdA7ve3SzRKzuSxBa5LN5ImZgitLNKR52EZKxRgKA3IYzVFaMYII2PPPIj3qG7vrJ5uKqIUleNXYt4JWMRo2pfE1sCI8KxwRhuikHeojNtjLKoqJ9PUV4owMV7TjAM+JcVjgCGQ48SRYUAGSzyHCgAfJPoFJ6VkvabvhAlTw5GEbgSL4OglFMhQGTJ8z+GjSCM+XMkYbIVtcj3ymSS5s4IpCmlZJjo+rJ0Rrj02aQA/wA3pVCi7PRweTSpYDBJwxOd8HpSpTx4a6aVJcmWzsd3riSTw/MGJbSJpSQyguY08RzpQBBrkmbLMxwqkaQNY4RxdLhNcZ1AHSWUN4bHAJMbkASLvjUNtj6Gvne74NFIMFAPdQARvnnWk9zN680TSOQWQC3ZnJaR/BxpKDIWOJUZVwFJZmJJzzmEtIuqUVqNNooophlCiiigAooooAKKKKACiiigBtc8/iii55/FFADmiiigAooooAKKKKACkbu6WKNpHOlEUuxPRVGWP6A0tVG70eI/lw2Sne4fMo/5EWCw/vOY19wWqG8WloR5NIptzdGWSS+mH5kxBRTv4cYH5Ufwu5/iLHrUHxO/ESNK+TvyHMknkKl+JSZbHRf69ai7vh6yFNWfIwcDoSOWfWsKevWdZLFiGEvG0LPEoJddYI/kTVnHoT5fuDWud1PYtbGyR9TNJcKssnmPhjUoKqqZ07AgauZ9cYFZjDYxx7gAHfzNgklzqbJPr/4rSu6vtEJIWs2bL2+8ef2rZj+WR66DmM+mlfWn1NaZ/JT4l7oNFVjvB7QfhrNlRsTT/kwY5hmHmkHoETU2fUAdRT28MCWvEUDiXFPGuLi9O+pzFB/ZREohHsx1v/fNQLkk5O5PPNSF9GEVIl+lF2/oP6f51GXl0sa63OBy9SSeQAHM1i3Xp10uKxHuKtfclZN55FARQ0glxGGaR9WFWW4bfyjcRx5G5Zj5gtUSy4+ksgRFc7nJxsoGcE79cD9a3Hu3Uf6KtSABlNRx1ZmYs33JJPzT6/Zm8mXxLLRRRTzAFFcu4AJJAA3JOwAHMk1V7ntzqYrawmYD/fM4igJ/gfDPIP4lQr71KTbxENpLWWqis/Hae/Zm0SWIPMJ4U8gUbDBlEq53zvp68qUtu13EFx4sNnITvoimlibA56daMGxt6DfmKY6Z/QtXVv8AqRfKKjOA8fju4y8epSrFJI3ADxuvNHAJGcEHIJBBBBINSdKGhRRRQA2uefxRRc8/iigBzRRRQAUUUUAFFeMwAydgNzVQ4z3mW8WVgVrp+X5eFiB9528p/uaj7VDaXstGLl0i03t4kMbyyMFRFLux5KqjJJ+KxqfjDXFy93MNJfZE/wCHEufDjPv5mZv4nPQCnHG+0txeALOUWMEMIotWkkbqZGbd8HcDAGQDgkDEdisttnLpG6inh2/ZyRnekrmEspUHGds+3X/KnGKNNJNRFf6HJJLOT8foTUhaM0DpNC2iSLOhsBtiMOrKfqVhzHsCCCAaV01zIhwcHB6HGcfFCedohremT8PfDOEOqG3dv2WWWWIf3oyjn4DVXJ+Ly3crXM7an+hQAVjjTnpjUknnuSdyQPQAMH4QzPliuOukYJ+OhqRSIAADYDlVnZKXTFxqhF6kEzljqPOkJIgcEgHByM42PqPQ70uVpvdWpfAzgdcdfSoGnjkDc7cv16VpHdZxoNbtZnZ7Y+X+KGRmMbD7HUh/lB/arLDwjf6jj1659vSpG1upIJkuIG0yx8s50upxrjcDmrYH2IBG4plc8fYm6vnHDe6Ki+zvaCO8hEsex+mRCQWjcAEo2Ou4OeRBBGxqUrYcxrOmZv2j4p480omDNDBKYkhH0MyKjGSUft+Z/KD5QADgncccRnbwRgYaTC4zy1dP/HzXHGokF7eROxjVTHd6iw0lZIgjEk8gHgb23qu8a7wbYIDouGAYFG8MKr49GYggEdSPsDXQqnCEE28ObbVbbY1FN4W2ysljXAG/U+tVDtBKy3izk+EuQsZfUWcpz0RL53Gc8hj1xmlIu0st0Py5oogeawlZZR7F3GFP2T5ryKyEeXVWeQ7FmbVI33kc5P2zj2p6k5LYmZwUOpe/r/v9jyy7SXMd09zbxIivGsbJcFsyMjMUk0x58MgMV3JJHMDAqxWvefKDiayOOrW88cm/XKSiMj9TVHvGnfKrEygjBJGD7+bOBTO24YNeh3yx5xW4a4mP3SINp+7fpSZ0Q9yZoh5FnqK3/Jqy96dkF1SGeIDmZIJSF+7xhlH61a4Jw6q6nKsAyn1BGQf0NULsv2HLlXuYRFCh1R27FXaR+klxjIJGBhMnfc4wBWg1hmop/FnQg5OPyWMbXPP4oouefxRVCw5ooooAKj+NcchtY/FmfSOSgbs7dFRRuzew+/Ko3tT20js8RgeJOw1LEDjC8tcjYOhM9dycHAODjMr26kuJvGmbXIfKNsKin9iNcnSv6k9SaVOxRH1Uuff6HfaDj0t8/wCZlYv2IAcr7NLjaR+W26r0z9RataaRuQKUVwgwN26n09hSPOscpOT1nRjFRWI5017iugtdBaqWOMUaaU017pqNAS00YpXTXhWp0BLTXJWlitclaAEiK5IpUiuStToCRFcEUqRXJFWAddneOmyvI5v93IywXA6aHbEcn3R2G/7rOK26vn2/QGKQHbyNv6eU7/HOt44VMzwRO4wzRqzD0ZlBYfqTWql6sMHlRxpmNd/XF0S6t41QFwmqU6tnj8TMcTqNyAyFhn97brVWs7NHVnZN5CdQLSMDy6OBjlttt0p93xzF+OFdOvTHGgUo2MEFuQbL/WTkY9OmT3Go0jGMYGMDAxjbA6VWb7H0xSiiv3nAAMFCowdtWcj2177fcZ96aXCTxj65AM/UsrkdTjOr2x9PWrUy1G8Rsco2kZOzAe6nOB9xkfNVUmmMlBMrslu2D4jMxKakJy+cZIxlvKPJJvvy5b1uHcizJBPbMFwhinQjG6XMZYAnr9B58skcgKyDhpaWRde4iTR1GFXWFDZ/aPiHb+GtD7peLRWM8sFy5QzmNYHcYQiMPpVpM7MQ4ABAB07HfFOTWmSyEnA2iigUUwyDa55/FFFzz+KKAHNQHbLtN+Dt9SrrmkOiFOhfBOpvRFAyT9hzIqeJrFO1XaT8RcPPnKZMduo6xg/UP52GrPpoHSl2T4rR1NfOQ23LM7sXdzqd2+p29T8YAA2AAAwBXaioyO4MzhVyqIQ0jA7F1IPhA9fVj7Y61LAViZ00AFdBa9Va7C1Rsk8C17iugtdBagDjFe6aUC0aajQE9NeEUrprzTRoCRFclaWK1yRUgIkVwRS5WkyKnQEWFcEUsRXDCrICK4tMpxDn/aEK+DjTGxCk56FiQo929jWwd3Xaf8bZKzn86L8mdTzEibaiP4hhvk+lZXPZqzBiN1IYe5AIUn1xk4zyrzsZxAWnGwZXdEuwEVkO2vKhVkVgQQSNPqNYII3rRVLHhmvhyjv0Jd7FjJ/p0GQ4SRIzEfMylFGllIJ8vnDbDbzA4yc0ldSaVzzPIfc1M9+qut7aSBSvl0rKC4XGrJRtiudydt8Mcg7VBcWfTE79UBZfuBt/Wiz2WpewRxb3OrPsSuf3tOzEewbI+DSjCoa+i8OBQk6RhfqIOS/ppI39Tgc815BeyhdSyCXAy8bL4cgGOa45+vWoQ7SXavILzIKOqsvIq+4Prj0+K4trlZEDrybcf/Br14gf/moaZBaOB9uLm0UBH8eEf7m4Y+Io9Ip+o9nBxjGwrUuznaeC9i8SBj5Th0YaZI2/ddeh99wehNfO/EruSNUEa6mZtOTkgen6/wDirf3f9oCb6zkB0tPrt5x0bCO8efUh49j6MfWmwk/TM11KabRs1zz+KKLnn8UU8wEF3hcVMNkyKcPOfAUjmoYEyMPTEYfB9dNY/Y2vjyO26xRRvI5XYrBEuWCHo7Eqi+msnfTirn3pcQ1XIjBH5EBY78mnY8x7LCP+qq7w+DTYTEbia4t7UbYysI/FSbe+og/y1ln8p/wb6lxr1e2JcJsRDCkeMaRv18x3bf7k0+UVyBSiiszZrPQK4urgRoXbkOg5k9BSyikeIyKkTSuMiMGTHuoOMe/T5qoBw9pGBaQBcnyqOYHv707AoTkM7e3p7V2BVdA5C17prsCvdNVAT015ppXTXhWpARIrwrSpWuCKnQESK5IpZhSZFSAiRXBFLMKSYVdAIM4zpzvjOPaoTjt4YJ7a5z5EfS6kFlKMMPkZ6prX132NSV8PzYj7kfBFMO07ALCSnifnJ+V+zLzzGx6ZGQD71eD+RWXosnf0g8KxkUFlGQJtSksCqkKT9RJChtXLc9SKiFOVB2ORnbkcjp7VZu+fh4PB7aUvJmJ00q6qhbxFIxJGAAGUDoNvMMb7VDh8wKjTgKVRlAGAAVGwHQbU+32I8d/ERueGxqjFEjVtJAOFTmP3sbVC9i+EXlxIwtYxLo+tS8a6QQSMEnK5K4BG2cZqyXqgxuCCRpOQBk4wc4HWl+5S1eS7jfw8xwmTRMAQwLr5onZW+nfUFcHfODzqIdl7ZcVqKzPM9s7flt4ZY60I0vDJ+2rKeX2P/wB+p2ohP74+65/oa3ftf3eRXreMjGG4Ax4igESAcllT9sDocgjocbVnN13QcSdjtYY92dtXyY8jNXcGLjfFrvogLe5VxlGDD2/oaSS3USiWJykiMHyjDZ1OVZk5ZBHzUdc9nijSx/mwyx+WWEHOGHIDfcHmDkgg7U04JbQq4MxyuoIxjcpKodgpZFzkOnPDAqwyPeq4Ob6Po/sv2h/G2qTEAOPy5lB2WVfqxnoQQw9nFeVDcF7tRbIyPcySFm16gix7aVQAjJycIN6K0LTmS470RveDwKQXpnSGSZLiNExGhkIkjLjQwH0hldcMcLs2SOrbj/A2tLWxicjU0k0sunceNIhbAPUKpZQeoUcq1mqZ3oQ/6vDJ/wAO4T9JEki/rIv6UucFjY6uxtxiyjKKUAqMa7IuVTfSV5e+51f5VKLXPZ0TtRUfxwavBi/4kq6vdIwZHH28gHzUktMLsZuoB/DMw++Ix/RjUL2QSUbZGaVApvaNnb0p0BVGSAFe6a6ArrTVQE8VyRS2K5IqQESK4IpUiuCKkBss6lmUEFkxqHUahlc/cUMKhZLvw+I4ZwqzRrjPN3RmRUHp9ef0qcYUzMIEWFJsKWNJNUokZ3FsWdGzspJI9cjaoTtlDqijXUFJlUBmJCrkMMsRyA556YqxtUB2ncSL+GCl5ZMMoG2jB+tj0HMe+9Mh7IfounfWAOE2iTSB5hIhzk/mkRESkFVwfqBz5fb0qmQRHUhVSoChWBOrThQcE9dsDPqK6492nj4jb8PsY1kAt103Go7flqEUgrhWyqthsAjVj1p40OG1DYYwR645Y9MZptr1oTRFxj2J3IOhsEg4OCuNQOOmetO+5Mr+IlzLKpEgOrw4jDKTkKjM6F4XPmxhhq5cxgsr9sROcZ8p2xnORyxkZ+3Wm/dV4ycV8SMxFCyxTAtq1RynKsuxJwyJhj+0VBOW3tX7C5bFn0dRQKK0nMITj3Y20vWVriEMybK6s8bgemuMhiPYnFd8L7I2luqrFbxjQSysy631E5LeI+XJ981MUVGE8nmDa55/FFFzz+KKkgc1Tu9q9EXCpXPSSEj1yJ42298K1XGql3pWhk4ZKix+I7NGiDCkhpZFjBXVsDhyAemqofotD8kZbxBgJIZPMATjO/LmAR6nNTK1WluGe0hmbZlI6h+R06223JK5+asqGuW1h2Di7uNC7czsv3qI47feBPaysCwVZQ+nnpIjBbHXBwcVKXKBpEGM4yx9Mf8A3iqtx/iAa6bJ2QiFP5h5nP8A1ED+4Kj12BbUYbOhDKcMpG4IO43p9BLkZ5dKpHCuNPb+XT4kROdIOGTPPRnYg89JxvnB3q02E0cyCWBw4HTqDz0sOan2NQ8a0CWArsJTe3mzsRgjmKdKaUwOGWuCKVc0kxoQCbU3uJcbdaJ7voPtTNpfMqnUzv8ARGgLyPj91Bvj3Ow6mmRi2RuFf4pIDxO0jYZ0oWH8zayD8aAatDVXe2HCLmGeG4l8JGgiNyYsklIvGiiUPKoIZmaQ+VdgFO5zvJx8ZRplhXzFo/F1IQyAZ08+uTyp04NZpWMk/Q7ak2pRq4aqIuJNTO6tcrJpADupGrG5Okhcn2qM4l2mEM7IegXY7A4EjMVblnOhcHqKfrxeJsYcHJA2yd2YoN+X1Aj4zypmNEDXhfCFiVDjDiMRtg7HfUfudWd6fNXMF2ki6kORkqPcjnj15U3ubocldBnIyTnBC6jgDrp3+1SAz4ncZjmX0GFxzLHkBsd8jb3qY7mOE6rvWy6Z4wsj+IxHiW8y60kjAGQ4YR5OdLRykHnvT+LXpf8A1aEFiWCkgHzM264255UY33rdu6zg6pw+3nPmkkgjGoqAwjXUyJkcwDK+G2yCoPLNaKov9mbyJZHC50UUVoOeFFFFADa55/FFFzz+KKAHNMeOEfhpSW0jQ3mwW0nGzADckHBAG+QMU+pC+ZhE5Q4YKSp0l8Ng6fICC2+NhzoAwKK0QfjYI0VSk8mI1OdGcFI8nbyYMe22YzjI3qchzgZ54Gfv1qOiVfx1yw8TLCNnDfRqYEnSRs2Nl1DmUZhs1SSmubYvkzrw/FDbiVyIY3m5tjSgPVjsij7sRms7mlPjICclT5mPV2OXPyTVj7S3viTGJTgQjP8AiNkZx10gEfdm9KqVqPzVyCfN15/P9aqixYS2N/Tf9K2bgHYK2k4daiRMSrCh8aImOUFxrI1ruy5c+Vsj2rLuy3Avxl5FbYyh883tCmNf21ZVB7v7V9DooAwNgNgByFO8SHTb/Zk8meNJFEvOw1zHvBLHMByWceE+P7WMFT/6Y+9Rdzb3EQ/Mtbgf2aC4Hx4JY/qB8VqFGKdLx4SEx8ma/uZT4zYz4F39vwl3n9PDpkUmkfStrfMen+rPEvru82ha2LFGKqvFii//AKpfRnfDewM8mGlZbdeqrpmmI9NZHhxn7B/uKuXBezkFqD4KYZ/rdiXkf+eRssfYZwOgFSdFPjCMfQidkp+zPe+iB5bOK2iUGW5njhHsu7nLdF1IhJ5bZ6VjzcaKTQ3oKqjhonjjJYBYhhVP3DKR6bGvp64h1oy/vAr+oxXzHdcKjilezYBVaG3LSEORHN4QLEADm7M4GSOfxVLY/s0ePL+kukFyHVWGPMM4yCQdtQ26gnBqH7W3zxwgIP8AaHwyQSGUlSUK4/iWq00bQowViH8K4Yk8zmcRsT7lYz8insF8PGGpvyy7Np3wVWKJ7c46bR8/5vWsyhj01t6uhDgVwLq+hRiEMizxEsMKrTxyhHz/ADSr8j3pC17IOoQ3DGFXlaEkDOh4fG8UMPVTGhx1Eg+IsSK+WVXUCLScsXy+ryaSeQxpAH8Jre7Hsq11Bw+WKX8rR+KlMmly9wbSOCFiukaiPOxycEg5Bztoj30Islx7+zCknmtvDZl2KpOBuQFZGRCT+zlST+n2p/bcBuBNbQOdJluWtCqndHj8KKQFhkfTKOVbZxHumhlha3DsFcwBnIVnWK0iEUSJtgMfMS38bbeknZ930AmS4cfmRXE1ymjZMz4UBlI8xCRx7/vKT1q/AW/IKV2F7tWErStrSIXEdzEsi5Yfh5rqNIyxIOdGgk45OOda8iAAAAADYAbAAcgBXWKKulhllJyesKKKKkqFFFFADa55/FFFzz+KKAHNN+ISaYpGA1EIxA1BM4B21nZc/vdOdOKqHbTtlBCrW+pZJTs8KoZWwQCFI0lELAjeQgAHOG5GG8JSbeIzHhts6zXGsg+ZI1C5CKkcKBFRSchQrKoz5tKjODkU/uGfSFjx4jssUeeWuRwikjqAWz9gabcPhKJhmLuSWkYksWkclnJY7nc8zvsKmezKB+JWiHkDJL8xxMF/QyA/3awZzmdVvhD+EOu9PszHBZWrxD/YOICf2mSUEksepMoVj7sx6msetE/PJzkDJLcv/wC3rZO+jjS4htAfMD+Jk/hVVZIwfuWc/wCGazPspwbxp4ICNriVVYekW7Pv/Zq/61N2OeL+yFUtqvWbD3Sdm/AtPxTjEt1h9+awjPgr8glz7v7VfK8VcDA2r2t0UorEYJScnrCiiipKhRRRQAUUUUAFUntx2EW41zRhmaVrcXEasF8WOGZSWDbEOI2kA3326gVdqKCU2nqPlGThckUriUatExi1SZbIRykgKn+KWJt/3gaZPcM8ELjOtWMOxOCqoNHl6HEjDNbL3sWkf4m3iOdVwZZGbYYCJbjSNsnJgjPtg/Gb8R4FHBOmjVhtb4JyFI0AY/6jz9qyWSUGzp1vnFMcdh+z7XN8scJwIHjlZBjOh5VWY5JwNCSe+cV9FcH4WltbxW8edESLGuo5OFGASepqjdzPBIltpLsL+dLI6O2SfJG5CKByG2DtzzWi0+pZFGK+eywKKKKYICiiigAooooAKKKKAG1zz+KKLnn8UUAOaynvA4GYLszJtHd5OcZ0XCKM59Q6JqHvG/qK1aq33iWYfhs7bZhX8QvsYfOcfdVZfsxqk48o4NqnxkmZJwfVpfVz1nP3wM1cO7zhhkv2uD9FvF4Y9PFmIZvkRov/AKoqsJhR6AZJ/qTWpd3vD/C4dCceaZfxEnrqm8+D9gVX7IKzUx702eRLIZ9mbd5nZmaC8ku3bxIrlwFbrGwTAiYemFOkj0IO/Nr3aoDxa3z0EpH38Jh/Qmtb7a8G/FWE8AGXKao/7VPPH/3Kv61g3AuI+HcW1wCQEljc8xhGYLIDj+BmBqtkVC2MvsrVLnW4n0rRXgr2txgCiiigAooooAKKKKACiiigDFu9i8VuN2cepiY0OVKgKmvUVKnmScb9BpX3qu9ov9tH/I//ALkq595XDlbi8EuTqS2OR03kdUx/1S/oKqPaeHyxyfuPpP8ALJ5T/wBwQ1gv7lh06PwRo3cu4/BTAHcXLZHpmKHH6jetArIO5S/P4m5iXdGRZD6CRGKf5qQP8OtfrVS9gjDcsmwooopooKKKKACiiigAooooAbXPP4oouefxRQA5qt9412E4ZcjrIngL7tOREP8A3/5VZKzfvT4qGlgtFIOgm4lA6EApAp++qRsf8sVWTxaMqjykkVOGxM8iW6nBncRZ9FbJkb4jDn4rcYowqhVGAAAAOgGwFZb3ZWfi30kp5W0YA/tZycn7iNMf4prVaXVHIjfJlss+jw1849peFiG7ubfkFlcDHRJDrTH2SRa+j6+fu3d6kvE7mSJw6EoNS7qWSJUcA9cFcZ9cjpS/KXw0nxX8mjaOxvGDdWEE5+p0Af8AtEykn/erVM1nnczxINazW+fNDKWA/gmAYH7axKPitDrRCXKKYiceMmgoooqxQKKKKACiiigAooooAyPvX4wkfE7SNR+Y8ZSYnOPDeT8n5DCU/ZvtincctykaDUSZJQXJ/hDyAKOg1AVbe+rhym4tZg6qUkQMuDqd5WUIQeuEgbPpt+9Va7Tr5Yj6Sf1jcCsN6yWnSofwRf8AuW4N4dtNcEY8aTQn9nDkf5yNL+grRqo3dBfa+HmM4/JmddueHxKCfmQ/pV5rVV+CMNv5vQooopgsKKKKACiiigAooooAbXPP4oouefxRQA5NYV2guf8A8ndxk5bxWfOQdsIqj4GkfGOlaP217WSw/wCrWaCS6ZNeWICQoTpDtnZmJDaU66STsN8vj4NdA5a3LMfqbxoWdiSWYsSwySzE/cmlWa1iNXj5F62XjuktpCbi4H/68oQJ/wAyWMuruvsBpTPUr/DWjVm/Ybtv4ESWd7E9usKrHFO66YnVRhRI4JWNsY3J0t7HatHVs7irx6WCbW3JtiN9beJE8epl1qyakOGXUCMqehGcg1813thJbXD2sgGYSY2IBwSunSw9mRlYDpmvpiaUKpZiAqgkk8gAMkn4rBOMwXN9cy3i25VJyGjy8QPhhFWNmBbIJVQ2MbasdKR5MOUel2O8aXFvfRL9z0TniMjqp8NYCkrb6dTPG0S5/ewHOPQn1rZ6xXsbxG74ZK5e2aSCUgy+GYmkQqMB00tlxjmmPcHOx2Lh9+k8STRNqSRQ6H1VhkbdKvSuMEil72ejiiiinCAooooAKKKKACiiuJZNKljk4BOACxOPQDcn2FAGR9v7lbjiwQ5xZRqApOxln85dV9AgQZ9ftUPxSxWWIoxK/tBhzUruDUd2ltxHxVmJfXc+NI5GZCCZD4KqijVhPDC6h9RVseXSS44xdSfhpNMFxujAN4LgAkYyQdxzO+KxWRk5nTqcVBI87u+0UlteQFd0umjhlTo2s4Rx6MhYn+UsPQj6Br537vOJwpf200qt4IyivpISKZ10Rs7Y043ZeexYHpX0RTvHTUOzL5Oc+gooop5mCiiigAooooAKKKKAG1zz+KKLnn8UUAZ3bT+K8twRgzSsemdEbGKEfCRqfuzetMb0zktjIXO2kgn02xvVnuO6+3LExz3sIYklYrhguWJJwHDY59KRfusiYYN5xH7/AIkDH6JioL4n+yn3UU5tpFiLLLF+Yg6Pz1ROp2ZWGdvUipTsH2pWIxnVotZ28IxMci1uWAKCM9Inz9PIF0IwC2JCXuZVufEeIEjJUmVdvT9mn/ZrujsbRkk0NNKm4eUkjXv5xH9AI2xscYHXeo7LbFRzST7xJ9PC7nmAyeGxGdkkZY3O3QK5NVybIB0jJHIcvsK0G7tEljaKRQyOpR1PJlYYYH7g1Ul7q7Rdo5LyNeipdTBV9gCTUlFmdlRNzM8U6oxWYKWjOBsw/Z0kciQB/eNPuxnaFImjuIzi1uyBMmfLBO+AsgH7OX8jjlllb1Jnj3YxDBS74ghHX8Rrz91kRh/lTaDuhtY43jSa7USFjJiVAGDjBBTw9HLqAD70dllxzNL9RXEUelQozsANySdhjcnma7qRYUUUUAFFFFABTHjl+kFtLNKSEjjZmwcEgDkpyPMeQ35kU+qP4/whbq2ltn2WVGTOM6SR5WA9QcEe4oBGW2l14TZkXMsh1TEb6cjKQp/BGpCgcsLy3NTF0X8NjEFMmDoD5ClsbAkbgZqDsTdPfGyEsAYEBpvw7kt0B0eNgHb/ADq5wdgpuct85O+nwYIY13/eD+IWx9xUaXlHH2Z3BGXBurVNSOSt3akjKSDaQop8uvnldgwIPM1Pdke8ZIZ4rIO08crCONQrGS2JIUKxIyYwejeZPcbLK8O7n1hleX8ddZlJaURiGMOxOc40EDcnkOvOrH2Y7GxWUk0sck8jz6fEMrqc6AQDpRVGd+eM1CTLNxLCKKKKsKCiiigAooooAKKKKAG1zz+KKLnn8UUAf//Z"/>
          <p:cNvSpPr>
            <a:spLocks noChangeAspect="1" noChangeArrowheads="1"/>
          </p:cNvSpPr>
          <p:nvPr/>
        </p:nvSpPr>
        <p:spPr bwMode="auto">
          <a:xfrm>
            <a:off x="-61913" y="-136525"/>
            <a:ext cx="304801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e-IL"/>
          </a:p>
        </p:txBody>
      </p:sp>
      <p:sp>
        <p:nvSpPr>
          <p:cNvPr id="3076" name="AutoShape 4" descr="data:image/jpeg;base64,/9j/4AAQSkZJRgABAQAAAQABAAD/2wCEAAkGBhQSEBUREhQUFRUUGBwUFBcUFhQUFxUVFRcYGBQWFxUYHCYeGB0kGhQVHy8gIycpLSwsFR4xNTAqNSYrLCkBCQoKDgwOGg8PGiwkHyUsLSwsKSwpKSwsKSwsKSwsKSksLCwsLCwsLCksLCkpLCwsLCwsLCwsLCwsLCwsLCwpKf/AABEIAN0A5AMBIgACEQEDEQH/xAAcAAABBQEBAQAAAAAAAAAAAAAAAwQFBgcCAQj/xABDEAACAQMCAwcCAwUECQQDAAABAgMABBESIQUxQQYHEyJRYYEycRQjkUJSYnKxc4KDoRUkM0NTY5KiwZOy0fElNPD/xAAZAQACAwEAAAAAAAAAAAAAAAAAAwECBAX/xAAnEQACAwACAgICAQUBAAAAAAAAAQIDERIhBDEiUTJBcUJhkeHwFP/aAAwDAQACEQMRAD8A3GiiigAooooAKKKKACiiigDiaYKNTEAepOBvsKw++78XLZUnw2uWYrGFEi2sap4aBmGMyNqJPMDIHSpjvh7SzfiE4dAPrhLyPv5fFJjztzxGJF/xc8wCKRYcBjhGNOWGMsw3yPT93meVKnPOjXTTq1i8He9eiNnEZLEySGTLFfFYjw8jH+zjjyBHnBOGOdwdA7ve3SzRKzuSxBa5LN5ImZgitLNKR52EZKxRgKA3IYzVFaMYII2PPPIj3qG7vrJ5uKqIUleNXYt4JWMRo2pfE1sCI8KxwRhuikHeojNtjLKoqJ9PUV4owMV7TjAM+JcVjgCGQ48SRYUAGSzyHCgAfJPoFJ6VkvabvhAlTw5GEbgSL4OglFMhQGTJ8z+GjSCM+XMkYbIVtcj3ymSS5s4IpCmlZJjo+rJ0Rrj02aQA/wA3pVCi7PRweTSpYDBJwxOd8HpSpTx4a6aVJcmWzsd3riSTw/MGJbSJpSQyguY08RzpQBBrkmbLMxwqkaQNY4RxdLhNcZ1AHSWUN4bHAJMbkASLvjUNtj6Gvne74NFIMFAPdQARvnnWk9zN680TSOQWQC3ZnJaR/BxpKDIWOJUZVwFJZmJJzzmEtIuqUVqNNooophlCiiigAooooAKKKKACiiigBtc8/iii55/FFADmiiigAooooAKKKKACkbu6WKNpHOlEUuxPRVGWP6A0tVG70eI/lw2Sne4fMo/5EWCw/vOY19wWqG8WloR5NIptzdGWSS+mH5kxBRTv4cYH5Ufwu5/iLHrUHxO/ESNK+TvyHMknkKl+JSZbHRf69ai7vh6yFNWfIwcDoSOWfWsKevWdZLFiGEvG0LPEoJddYI/kTVnHoT5fuDWud1PYtbGyR9TNJcKssnmPhjUoKqqZ07AgauZ9cYFZjDYxx7gAHfzNgklzqbJPr/4rSu6vtEJIWs2bL2+8ef2rZj+WR66DmM+mlfWn1NaZ/JT4l7oNFVjvB7QfhrNlRsTT/kwY5hmHmkHoETU2fUAdRT28MCWvEUDiXFPGuLi9O+pzFB/ZREohHsx1v/fNQLkk5O5PPNSF9GEVIl+lF2/oP6f51GXl0sa63OBy9SSeQAHM1i3Xp10uKxHuKtfclZN55FARQ0glxGGaR9WFWW4bfyjcRx5G5Zj5gtUSy4+ksgRFc7nJxsoGcE79cD9a3Hu3Uf6KtSABlNRx1ZmYs33JJPzT6/Zm8mXxLLRRRTzAFFcu4AJJAA3JOwAHMk1V7ntzqYrawmYD/fM4igJ/gfDPIP4lQr71KTbxENpLWWqis/Hae/Zm0SWIPMJ4U8gUbDBlEq53zvp68qUtu13EFx4sNnITvoimlibA56daMGxt6DfmKY6Z/QtXVv8AqRfKKjOA8fju4y8epSrFJI3ADxuvNHAJGcEHIJBBBBINSdKGhRRRQA2uefxRRc8/iigBzRRRQAUUUUAFFeMwAydgNzVQ4z3mW8WVgVrp+X5eFiB9528p/uaj7VDaXstGLl0i03t4kMbyyMFRFLux5KqjJJ+KxqfjDXFy93MNJfZE/wCHEufDjPv5mZv4nPQCnHG+0txeALOUWMEMIotWkkbqZGbd8HcDAGQDgkDEdisttnLpG6inh2/ZyRnekrmEspUHGds+3X/KnGKNNJNRFf6HJJLOT8foTUhaM0DpNC2iSLOhsBtiMOrKfqVhzHsCCCAaV01zIhwcHB6HGcfFCedohremT8PfDOEOqG3dv2WWWWIf3oyjn4DVXJ+Ly3crXM7an+hQAVjjTnpjUknnuSdyQPQAMH4QzPliuOukYJ+OhqRSIAADYDlVnZKXTFxqhF6kEzljqPOkJIgcEgHByM42PqPQ70uVpvdWpfAzgdcdfSoGnjkDc7cv16VpHdZxoNbtZnZ7Y+X+KGRmMbD7HUh/lB/arLDwjf6jj1659vSpG1upIJkuIG0yx8s50upxrjcDmrYH2IBG4plc8fYm6vnHDe6Ki+zvaCO8hEsex+mRCQWjcAEo2Ou4OeRBBGxqUrYcxrOmZv2j4p480omDNDBKYkhH0MyKjGSUft+Z/KD5QADgncccRnbwRgYaTC4zy1dP/HzXHGokF7eROxjVTHd6iw0lZIgjEk8gHgb23qu8a7wbYIDouGAYFG8MKr49GYggEdSPsDXQqnCEE28ObbVbbY1FN4W2ysljXAG/U+tVDtBKy3izk+EuQsZfUWcpz0RL53Gc8hj1xmlIu0st0Py5oogeawlZZR7F3GFP2T5ryKyEeXVWeQ7FmbVI33kc5P2zj2p6k5LYmZwUOpe/r/v9jyy7SXMd09zbxIivGsbJcFsyMjMUk0x58MgMV3JJHMDAqxWvefKDiayOOrW88cm/XKSiMj9TVHvGnfKrEygjBJGD7+bOBTO24YNeh3yx5xW4a4mP3SINp+7fpSZ0Q9yZoh5FnqK3/Jqy96dkF1SGeIDmZIJSF+7xhlH61a4Jw6q6nKsAyn1BGQf0NULsv2HLlXuYRFCh1R27FXaR+klxjIJGBhMnfc4wBWg1hmop/FnQg5OPyWMbXPP4oouefxRVCw5ooooAKj+NcchtY/FmfSOSgbs7dFRRuzew+/Ko3tT20js8RgeJOw1LEDjC8tcjYOhM9dycHAODjMr26kuJvGmbXIfKNsKin9iNcnSv6k9SaVOxRH1Uuff6HfaDj0t8/wCZlYv2IAcr7NLjaR+W26r0z9RataaRuQKUVwgwN26n09hSPOscpOT1nRjFRWI5017iugtdBaqWOMUaaU017pqNAS00YpXTXhWp0BLTXJWlitclaAEiK5IpUiuStToCRFcEUqRXJFWAddneOmyvI5v93IywXA6aHbEcn3R2G/7rOK26vn2/QGKQHbyNv6eU7/HOt44VMzwRO4wzRqzD0ZlBYfqTWql6sMHlRxpmNd/XF0S6t41QFwmqU6tnj8TMcTqNyAyFhn97brVWs7NHVnZN5CdQLSMDy6OBjlttt0p93xzF+OFdOvTHGgUo2MEFuQbL/WTkY9OmT3Go0jGMYGMDAxjbA6VWb7H0xSiiv3nAAMFCowdtWcj2177fcZ96aXCTxj65AM/UsrkdTjOr2x9PWrUy1G8Rsco2kZOzAe6nOB9xkfNVUmmMlBMrslu2D4jMxKakJy+cZIxlvKPJJvvy5b1uHcizJBPbMFwhinQjG6XMZYAnr9B58skcgKyDhpaWRde4iTR1GFXWFDZ/aPiHb+GtD7peLRWM8sFy5QzmNYHcYQiMPpVpM7MQ4ABAB07HfFOTWmSyEnA2iigUUwyDa55/FFFzz+KKAHNQHbLtN+Dt9SrrmkOiFOhfBOpvRFAyT9hzIqeJrFO1XaT8RcPPnKZMduo6xg/UP52GrPpoHSl2T4rR1NfOQ23LM7sXdzqd2+p29T8YAA2AAAwBXaioyO4MzhVyqIQ0jA7F1IPhA9fVj7Y61LAViZ00AFdBa9Va7C1Rsk8C17iugtdBagDjFe6aUC0aajQE9NeEUrprzTRoCRFclaWK1yRUgIkVwRS5WkyKnQEWFcEUsRXDCrICK4tMpxDn/aEK+DjTGxCk56FiQo929jWwd3Xaf8bZKzn86L8mdTzEibaiP4hhvk+lZXPZqzBiN1IYe5AIUn1xk4zyrzsZxAWnGwZXdEuwEVkO2vKhVkVgQQSNPqNYII3rRVLHhmvhyjv0Jd7FjJ/p0GQ4SRIzEfMylFGllIJ8vnDbDbzA4yc0ldSaVzzPIfc1M9+qut7aSBSvl0rKC4XGrJRtiudydt8Mcg7VBcWfTE79UBZfuBt/Wiz2WpewRxb3OrPsSuf3tOzEewbI+DSjCoa+i8OBQk6RhfqIOS/ppI39Tgc815BeyhdSyCXAy8bL4cgGOa45+vWoQ7SXavILzIKOqsvIq+4Prj0+K4trlZEDrybcf/Br14gf/moaZBaOB9uLm0UBH8eEf7m4Y+Io9Ip+o9nBxjGwrUuznaeC9i8SBj5Th0YaZI2/ddeh99wehNfO/EruSNUEa6mZtOTkgen6/wDirf3f9oCb6zkB0tPrt5x0bCO8efUh49j6MfWmwk/TM11KabRs1zz+KKLnn8UU8wEF3hcVMNkyKcPOfAUjmoYEyMPTEYfB9dNY/Y2vjyO26xRRvI5XYrBEuWCHo7Eqi+msnfTirn3pcQ1XIjBH5EBY78mnY8x7LCP+qq7w+DTYTEbia4t7UbYysI/FSbe+og/y1ln8p/wb6lxr1e2JcJsRDCkeMaRv18x3bf7k0+UVyBSiiszZrPQK4urgRoXbkOg5k9BSyikeIyKkTSuMiMGTHuoOMe/T5qoBw9pGBaQBcnyqOYHv707AoTkM7e3p7V2BVdA5C17prsCvdNVAT015ppXTXhWpARIrwrSpWuCKnQESK5IpZhSZFSAiRXBFLMKSYVdAIM4zpzvjOPaoTjt4YJ7a5z5EfS6kFlKMMPkZ6prX132NSV8PzYj7kfBFMO07ALCSnifnJ+V+zLzzGx6ZGQD71eD+RWXosnf0g8KxkUFlGQJtSksCqkKT9RJChtXLc9SKiFOVB2ORnbkcjp7VZu+fh4PB7aUvJmJ00q6qhbxFIxJGAAGUDoNvMMb7VDh8wKjTgKVRlAGAAVGwHQbU+32I8d/ERueGxqjFEjVtJAOFTmP3sbVC9i+EXlxIwtYxLo+tS8a6QQSMEnK5K4BG2cZqyXqgxuCCRpOQBk4wc4HWl+5S1eS7jfw8xwmTRMAQwLr5onZW+nfUFcHfODzqIdl7ZcVqKzPM9s7flt4ZY60I0vDJ+2rKeX2P/wB+p2ohP74+65/oa3ftf3eRXreMjGG4Ax4igESAcllT9sDocgjocbVnN13QcSdjtYY92dtXyY8jNXcGLjfFrvogLe5VxlGDD2/oaSS3USiWJykiMHyjDZ1OVZk5ZBHzUdc9nijSx/mwyx+WWEHOGHIDfcHmDkgg7U04JbQq4MxyuoIxjcpKodgpZFzkOnPDAqwyPeq4Ob6Po/sv2h/G2qTEAOPy5lB2WVfqxnoQQw9nFeVDcF7tRbIyPcySFm16gix7aVQAjJycIN6K0LTmS470RveDwKQXpnSGSZLiNExGhkIkjLjQwH0hldcMcLs2SOrbj/A2tLWxicjU0k0sunceNIhbAPUKpZQeoUcq1mqZ3oQ/6vDJ/wAO4T9JEki/rIv6UucFjY6uxtxiyjKKUAqMa7IuVTfSV5e+51f5VKLXPZ0TtRUfxwavBi/4kq6vdIwZHH28gHzUktMLsZuoB/DMw++Ix/RjUL2QSUbZGaVApvaNnb0p0BVGSAFe6a6ArrTVQE8VyRS2K5IqQESK4IpUiuCKkBss6lmUEFkxqHUahlc/cUMKhZLvw+I4ZwqzRrjPN3RmRUHp9ef0qcYUzMIEWFJsKWNJNUokZ3FsWdGzspJI9cjaoTtlDqijXUFJlUBmJCrkMMsRyA556YqxtUB2ncSL+GCl5ZMMoG2jB+tj0HMe+9Mh7IfounfWAOE2iTSB5hIhzk/mkRESkFVwfqBz5fb0qmQRHUhVSoChWBOrThQcE9dsDPqK6492nj4jb8PsY1kAt103Go7flqEUgrhWyqthsAjVj1p40OG1DYYwR645Y9MZptr1oTRFxj2J3IOhsEg4OCuNQOOmetO+5Mr+IlzLKpEgOrw4jDKTkKjM6F4XPmxhhq5cxgsr9sROcZ8p2xnORyxkZ+3Wm/dV4ycV8SMxFCyxTAtq1RynKsuxJwyJhj+0VBOW3tX7C5bFn0dRQKK0nMITj3Y20vWVriEMybK6s8bgemuMhiPYnFd8L7I2luqrFbxjQSysy631E5LeI+XJ981MUVGE8nmDa55/FFFzz+KKkgc1Tu9q9EXCpXPSSEj1yJ42298K1XGql3pWhk4ZKix+I7NGiDCkhpZFjBXVsDhyAemqofotD8kZbxBgJIZPMATjO/LmAR6nNTK1WluGe0hmbZlI6h+R06223JK5+asqGuW1h2Di7uNC7czsv3qI47feBPaysCwVZQ+nnpIjBbHXBwcVKXKBpEGM4yx9Mf8A3iqtx/iAa6bJ2QiFP5h5nP8A1ED+4Kj12BbUYbOhDKcMpG4IO43p9BLkZ5dKpHCuNPb+XT4kROdIOGTPPRnYg89JxvnB3q02E0cyCWBw4HTqDz0sOan2NQ8a0CWArsJTe3mzsRgjmKdKaUwOGWuCKVc0kxoQCbU3uJcbdaJ7voPtTNpfMqnUzv8ARGgLyPj91Bvj3Ow6mmRi2RuFf4pIDxO0jYZ0oWH8zayD8aAatDVXe2HCLmGeG4l8JGgiNyYsklIvGiiUPKoIZmaQ+VdgFO5zvJx8ZRplhXzFo/F1IQyAZ08+uTyp04NZpWMk/Q7ak2pRq4aqIuJNTO6tcrJpADupGrG5Okhcn2qM4l2mEM7IegXY7A4EjMVblnOhcHqKfrxeJsYcHJA2yd2YoN+X1Aj4zypmNEDXhfCFiVDjDiMRtg7HfUfudWd6fNXMF2ki6kORkqPcjnj15U3ubocldBnIyTnBC6jgDrp3+1SAz4ncZjmX0GFxzLHkBsd8jb3qY7mOE6rvWy6Z4wsj+IxHiW8y60kjAGQ4YR5OdLRykHnvT+LXpf8A1aEFiWCkgHzM264255UY33rdu6zg6pw+3nPmkkgjGoqAwjXUyJkcwDK+G2yCoPLNaKov9mbyJZHC50UUVoOeFFFFADa55/FFFzz+KKAHNMeOEfhpSW0jQ3mwW0nGzADckHBAG+QMU+pC+ZhE5Q4YKSp0l8Ng6fICC2+NhzoAwKK0QfjYI0VSk8mI1OdGcFI8nbyYMe22YzjI3qchzgZ54Gfv1qOiVfx1yw8TLCNnDfRqYEnSRs2Nl1DmUZhs1SSmubYvkzrw/FDbiVyIY3m5tjSgPVjsij7sRms7mlPjICclT5mPV2OXPyTVj7S3viTGJTgQjP8AiNkZx10gEfdm9KqVqPzVyCfN15/P9aqixYS2N/Tf9K2bgHYK2k4daiRMSrCh8aImOUFxrI1ruy5c+Vsj2rLuy3Avxl5FbYyh883tCmNf21ZVB7v7V9DooAwNgNgByFO8SHTb/Zk8meNJFEvOw1zHvBLHMByWceE+P7WMFT/6Y+9Rdzb3EQ/Mtbgf2aC4Hx4JY/qB8VqFGKdLx4SEx8ma/uZT4zYz4F39vwl3n9PDpkUmkfStrfMen+rPEvru82ha2LFGKqvFii//AKpfRnfDewM8mGlZbdeqrpmmI9NZHhxn7B/uKuXBezkFqD4KYZ/rdiXkf+eRssfYZwOgFSdFPjCMfQidkp+zPe+iB5bOK2iUGW5njhHsu7nLdF1IhJ5bZ6VjzcaKTQ3oKqjhonjjJYBYhhVP3DKR6bGvp64h1oy/vAr+oxXzHdcKjilezYBVaG3LSEORHN4QLEADm7M4GSOfxVLY/s0ePL+kukFyHVWGPMM4yCQdtQ26gnBqH7W3zxwgIP8AaHwyQSGUlSUK4/iWq00bQowViH8K4Yk8zmcRsT7lYz8insF8PGGpvyy7Np3wVWKJ7c46bR8/5vWsyhj01t6uhDgVwLq+hRiEMizxEsMKrTxyhHz/ADSr8j3pC17IOoQ3DGFXlaEkDOh4fG8UMPVTGhx1Eg+IsSK+WVXUCLScsXy+ryaSeQxpAH8Jre7Hsq11Bw+WKX8rR+KlMmly9wbSOCFiukaiPOxycEg5Bztoj30Islx7+zCknmtvDZl2KpOBuQFZGRCT+zlST+n2p/bcBuBNbQOdJluWtCqndHj8KKQFhkfTKOVbZxHumhlha3DsFcwBnIVnWK0iEUSJtgMfMS38bbeknZ930AmS4cfmRXE1ymjZMz4UBlI8xCRx7/vKT1q/AW/IKV2F7tWErStrSIXEdzEsi5Yfh5rqNIyxIOdGgk45OOda8iAAAAADYAbAAcgBXWKKulhllJyesKKKKkqFFFFADa55/FFFzz+KKAHNN+ISaYpGA1EIxA1BM4B21nZc/vdOdOKqHbTtlBCrW+pZJTs8KoZWwQCFI0lELAjeQgAHOG5GG8JSbeIzHhts6zXGsg+ZI1C5CKkcKBFRSchQrKoz5tKjODkU/uGfSFjx4jssUeeWuRwikjqAWz9gabcPhKJhmLuSWkYksWkclnJY7nc8zvsKmezKB+JWiHkDJL8xxMF/QyA/3awZzmdVvhD+EOu9PszHBZWrxD/YOICf2mSUEksepMoVj7sx6msetE/PJzkDJLcv/wC3rZO+jjS4htAfMD+Jk/hVVZIwfuWc/wCGazPspwbxp4ICNriVVYekW7Pv/Zq/61N2OeL+yFUtqvWbD3Sdm/AtPxTjEt1h9+awjPgr8glz7v7VfK8VcDA2r2t0UorEYJScnrCiiipKhRRRQAUUUUAFUntx2EW41zRhmaVrcXEasF8WOGZSWDbEOI2kA3326gVdqKCU2nqPlGThckUriUatExi1SZbIRykgKn+KWJt/3gaZPcM8ELjOtWMOxOCqoNHl6HEjDNbL3sWkf4m3iOdVwZZGbYYCJbjSNsnJgjPtg/Gb8R4FHBOmjVhtb4JyFI0AY/6jz9qyWSUGzp1vnFMcdh+z7XN8scJwIHjlZBjOh5VWY5JwNCSe+cV9FcH4WltbxW8edESLGuo5OFGASepqjdzPBIltpLsL+dLI6O2SfJG5CKByG2DtzzWi0+pZFGK+eywKKKKYICiiigAooooAKKKKAG1zz+KKLnn8UUAOaynvA4GYLszJtHd5OcZ0XCKM59Q6JqHvG/qK1aq33iWYfhs7bZhX8QvsYfOcfdVZfsxqk48o4NqnxkmZJwfVpfVz1nP3wM1cO7zhhkv2uD9FvF4Y9PFmIZvkRov/AKoqsJhR6AZJ/qTWpd3vD/C4dCceaZfxEnrqm8+D9gVX7IKzUx702eRLIZ9mbd5nZmaC8ku3bxIrlwFbrGwTAiYemFOkj0IO/Nr3aoDxa3z0EpH38Jh/Qmtb7a8G/FWE8AGXKao/7VPPH/3Kv61g3AuI+HcW1wCQEljc8xhGYLIDj+BmBqtkVC2MvsrVLnW4n0rRXgr2txgCiiigAooooAKKKKACiiigDFu9i8VuN2cepiY0OVKgKmvUVKnmScb9BpX3qu9ov9tH/I//ALkq595XDlbi8EuTqS2OR03kdUx/1S/oKqPaeHyxyfuPpP8ALJ5T/wBwQ1gv7lh06PwRo3cu4/BTAHcXLZHpmKHH6jetArIO5S/P4m5iXdGRZD6CRGKf5qQP8OtfrVS9gjDcsmwooopooKKKKACiiigAooooAbXPP4oouefxRQA5qt9412E4ZcjrIngL7tOREP8A3/5VZKzfvT4qGlgtFIOgm4lA6EApAp++qRsf8sVWTxaMqjykkVOGxM8iW6nBncRZ9FbJkb4jDn4rcYowqhVGAAAAOgGwFZb3ZWfi30kp5W0YA/tZycn7iNMf4prVaXVHIjfJlss+jw1849peFiG7ubfkFlcDHRJDrTH2SRa+j6+fu3d6kvE7mSJw6EoNS7qWSJUcA9cFcZ9cjpS/KXw0nxX8mjaOxvGDdWEE5+p0Af8AtEykn/erVM1nnczxINazW+fNDKWA/gmAYH7axKPitDrRCXKKYiceMmgoooqxQKKKKACiiigAooooAyPvX4wkfE7SNR+Y8ZSYnOPDeT8n5DCU/ZvtincctykaDUSZJQXJ/hDyAKOg1AVbe+rhym4tZg6qUkQMuDqd5WUIQeuEgbPpt+9Va7Tr5Yj6Sf1jcCsN6yWnSofwRf8AuW4N4dtNcEY8aTQn9nDkf5yNL+grRqo3dBfa+HmM4/JmddueHxKCfmQ/pV5rVV+CMNv5vQooopgsKKKKACiiigAooooAbXPP4oouefxRQA5NYV2guf8A8ndxk5bxWfOQdsIqj4GkfGOlaP217WSw/wCrWaCS6ZNeWICQoTpDtnZmJDaU66STsN8vj4NdA5a3LMfqbxoWdiSWYsSwySzE/cmlWa1iNXj5F62XjuktpCbi4H/68oQJ/wAyWMuruvsBpTPUr/DWjVm/Ybtv4ESWd7E9usKrHFO66YnVRhRI4JWNsY3J0t7HatHVs7irx6WCbW3JtiN9beJE8epl1qyakOGXUCMqehGcg1813thJbXD2sgGYSY2IBwSunSw9mRlYDpmvpiaUKpZiAqgkk8gAMkn4rBOMwXN9cy3i25VJyGjy8QPhhFWNmBbIJVQ2MbasdKR5MOUel2O8aXFvfRL9z0TniMjqp8NYCkrb6dTPG0S5/ewHOPQn1rZ6xXsbxG74ZK5e2aSCUgy+GYmkQqMB00tlxjmmPcHOx2Lh9+k8STRNqSRQ6H1VhkbdKvSuMEil72ejiiiinCAooooAKKKKACiiuJZNKljk4BOACxOPQDcn2FAGR9v7lbjiwQ5xZRqApOxln85dV9AgQZ9ftUPxSxWWIoxK/tBhzUruDUd2ltxHxVmJfXc+NI5GZCCZD4KqijVhPDC6h9RVseXSS44xdSfhpNMFxujAN4LgAkYyQdxzO+KxWRk5nTqcVBI87u+0UlteQFd0umjhlTo2s4Rx6MhYn+UsPQj6Br537vOJwpf200qt4IyivpISKZ10Rs7Y043ZeexYHpX0RTvHTUOzL5Oc+gooop5mCiiigAooooAKKKKAG1zz+KKLnn8UUAZ3bT+K8twRgzSsemdEbGKEfCRqfuzetMb0zktjIXO2kgn02xvVnuO6+3LExz3sIYklYrhguWJJwHDY59KRfusiYYN5xH7/AIkDH6JioL4n+yn3UU5tpFiLLLF+Yg6Pz1ROp2ZWGdvUipTsH2pWIxnVotZ28IxMci1uWAKCM9Inz9PIF0IwC2JCXuZVufEeIEjJUmVdvT9mn/ZrujsbRkk0NNKm4eUkjXv5xH9AI2xscYHXeo7LbFRzST7xJ9PC7nmAyeGxGdkkZY3O3QK5NVybIB0jJHIcvsK0G7tEljaKRQyOpR1PJlYYYH7g1Ul7q7Rdo5LyNeipdTBV9gCTUlFmdlRNzM8U6oxWYKWjOBsw/Z0kciQB/eNPuxnaFImjuIzi1uyBMmfLBO+AsgH7OX8jjlllb1Jnj3YxDBS74ghHX8Rrz91kRh/lTaDuhtY43jSa7USFjJiVAGDjBBTw9HLqAD70dllxzNL9RXEUelQozsANySdhjcnma7qRYUUUUAFFFFABTHjl+kFtLNKSEjjZmwcEgDkpyPMeQ35kU+qP4/whbq2ltn2WVGTOM6SR5WA9QcEe4oBGW2l14TZkXMsh1TEb6cjKQp/BGpCgcsLy3NTF0X8NjEFMmDoD5ClsbAkbgZqDsTdPfGyEsAYEBpvw7kt0B0eNgHb/ADq5wdgpuct85O+nwYIY13/eD+IWx9xUaXlHH2Z3BGXBurVNSOSt3akjKSDaQop8uvnldgwIPM1Pdke8ZIZ4rIO08crCONQrGS2JIUKxIyYwejeZPcbLK8O7n1hleX8ddZlJaURiGMOxOc40EDcnkOvOrH2Y7GxWUk0sck8jz6fEMrqc6AQDpRVGd+eM1CTLNxLCKKKKsKCiiigAooooAKKKKAG1zz+KKLnn8UUAf//Z"/>
          <p:cNvSpPr>
            <a:spLocks noChangeAspect="1" noChangeArrowheads="1"/>
          </p:cNvSpPr>
          <p:nvPr/>
        </p:nvSpPr>
        <p:spPr bwMode="auto">
          <a:xfrm>
            <a:off x="-61913" y="-136525"/>
            <a:ext cx="304801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e-IL"/>
          </a:p>
        </p:txBody>
      </p:sp>
      <p:pic>
        <p:nvPicPr>
          <p:cNvPr id="3078" name="Picture 6" descr="https://encrypted-tbn1.gstatic.com/images?q=tbn:ANd9GcQl3u7bECDv-oRbfOpHxCFO4BoKpuH4FhcDlAMYKT_CUIzxQQMr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95736" y="1268760"/>
            <a:ext cx="2486026" cy="1838325"/>
          </a:xfrm>
          <a:prstGeom prst="rect">
            <a:avLst/>
          </a:prstGeom>
          <a:noFill/>
        </p:spPr>
      </p:pic>
      <p:sp>
        <p:nvSpPr>
          <p:cNvPr id="16" name="סרט מעוקל למטה 15"/>
          <p:cNvSpPr/>
          <p:nvPr/>
        </p:nvSpPr>
        <p:spPr>
          <a:xfrm>
            <a:off x="6372200" y="3933056"/>
            <a:ext cx="2088232" cy="1512168"/>
          </a:xfrm>
          <a:prstGeom prst="ellipseRibbon">
            <a:avLst/>
          </a:prstGeom>
          <a:solidFill>
            <a:srgbClr val="FFC000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4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גָמָל</a:t>
            </a:r>
            <a:endParaRPr lang="he-IL" sz="4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17" name="Picture 2" descr="https://encrypted-tbn0.gstatic.com/images?q=tbn:ANd9GcQgAqgBbt-K4GHL_piOv9z44xc36-PCOoQlAh7pUUrz8zApum-6drqABu4l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148064" y="3573016"/>
            <a:ext cx="3314701" cy="2304256"/>
          </a:xfrm>
          <a:prstGeom prst="rect">
            <a:avLst/>
          </a:prstGeom>
          <a:noFill/>
        </p:spPr>
      </p:pic>
      <p:sp>
        <p:nvSpPr>
          <p:cNvPr id="19" name="חץ שמאלה 18">
            <a:hlinkClick r:id="" action="ppaction://hlinkshowjump?jump=nextslide"/>
          </p:cNvPr>
          <p:cNvSpPr/>
          <p:nvPr/>
        </p:nvSpPr>
        <p:spPr>
          <a:xfrm>
            <a:off x="683568" y="6093296"/>
            <a:ext cx="2448272" cy="764704"/>
          </a:xfrm>
          <a:prstGeom prst="lef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המשך  </a:t>
            </a:r>
            <a:r>
              <a:rPr lang="ar-SA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اكمل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</a:t>
            </a:r>
            <a:endParaRPr lang="he-IL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0" name="חץ ימינה 19">
            <a:hlinkClick r:id="" action="ppaction://hlinkshowjump?jump=previousslide"/>
          </p:cNvPr>
          <p:cNvSpPr/>
          <p:nvPr/>
        </p:nvSpPr>
        <p:spPr>
          <a:xfrm>
            <a:off x="7092280" y="5733256"/>
            <a:ext cx="1584176" cy="864096"/>
          </a:xfrm>
          <a:prstGeom prst="rightArrow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1" name="סרט מעוקל למטה 13">
            <a:hlinkClick r:id="rId8" action="ppaction://hlinksldjump"/>
          </p:cNvPr>
          <p:cNvSpPr/>
          <p:nvPr/>
        </p:nvSpPr>
        <p:spPr>
          <a:xfrm>
            <a:off x="323528" y="0"/>
            <a:ext cx="2016224" cy="620688"/>
          </a:xfrm>
          <a:prstGeom prst="ellipseRibbon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מי אני</a:t>
            </a:r>
            <a:endParaRPr lang="he-IL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8924 0.0421 L -0.53559 0.11566 " pathEditMode="relative" ptsTypes="AA">
                                      <p:cBhvr>
                                        <p:cTn id="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שמש 3"/>
          <p:cNvSpPr/>
          <p:nvPr/>
        </p:nvSpPr>
        <p:spPr>
          <a:xfrm>
            <a:off x="6660232" y="1124744"/>
            <a:ext cx="2483768" cy="1944216"/>
          </a:xfrm>
          <a:prstGeom prst="su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מי אני</a:t>
            </a:r>
            <a:endParaRPr lang="he-IL" sz="3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" name="פרצוף מחייך 5"/>
          <p:cNvSpPr/>
          <p:nvPr/>
        </p:nvSpPr>
        <p:spPr>
          <a:xfrm>
            <a:off x="323528" y="3645024"/>
            <a:ext cx="1440160" cy="1440160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sz="28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endParaRPr lang="ar-SA" sz="28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endParaRPr lang="ar-SA" sz="28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endParaRPr lang="ar-SA" sz="28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endParaRPr lang="ar-SA" sz="28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endParaRPr lang="ar-SA" sz="28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endParaRPr lang="ar-SA" sz="28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endParaRPr lang="ar-SA" sz="28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endParaRPr lang="ar-SA" sz="28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endParaRPr lang="ar-SA" sz="28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" name="הסבר אליפטי 6"/>
          <p:cNvSpPr/>
          <p:nvPr/>
        </p:nvSpPr>
        <p:spPr>
          <a:xfrm>
            <a:off x="2339752" y="3429000"/>
            <a:ext cx="2160240" cy="936104"/>
          </a:xfrm>
          <a:prstGeom prst="wedgeEllipseCallout">
            <a:avLst>
              <a:gd name="adj1" fmla="val -87819"/>
              <a:gd name="adj2" fmla="val 50171"/>
            </a:avLst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לחץ על הרכב</a:t>
            </a:r>
            <a:endParaRPr lang="he-IL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" name="מלבן מעוגל 7"/>
          <p:cNvSpPr/>
          <p:nvPr/>
        </p:nvSpPr>
        <p:spPr>
          <a:xfrm>
            <a:off x="4716016" y="1484784"/>
            <a:ext cx="1728192" cy="1584176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אני </a:t>
            </a:r>
            <a:endParaRPr lang="he-IL" sz="3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9" name="סרט מעוקל למטה 8">
            <a:hlinkClick r:id="rId3" action="ppaction://hlinksldjump"/>
          </p:cNvPr>
          <p:cNvSpPr/>
          <p:nvPr/>
        </p:nvSpPr>
        <p:spPr>
          <a:xfrm>
            <a:off x="6948264" y="116632"/>
            <a:ext cx="2016224" cy="620688"/>
          </a:xfrm>
          <a:prstGeom prst="ellipseRibbon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הטקסט</a:t>
            </a:r>
            <a:endParaRPr lang="he-IL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0" name="סרט מעוקל למטה 9">
            <a:hlinkClick r:id="rId4" action="ppaction://hlinksldjump"/>
          </p:cNvPr>
          <p:cNvSpPr/>
          <p:nvPr/>
        </p:nvSpPr>
        <p:spPr>
          <a:xfrm>
            <a:off x="4644008" y="116632"/>
            <a:ext cx="2016224" cy="620688"/>
          </a:xfrm>
          <a:prstGeom prst="ellipseRibbon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קריאה</a:t>
            </a:r>
            <a:endParaRPr lang="he-IL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1" name="סרט מעוקל למטה 10">
            <a:hlinkClick r:id="rId5" action="ppaction://hlinksldjump"/>
          </p:cNvPr>
          <p:cNvSpPr/>
          <p:nvPr/>
        </p:nvSpPr>
        <p:spPr>
          <a:xfrm>
            <a:off x="2483768" y="116632"/>
            <a:ext cx="2016224" cy="620688"/>
          </a:xfrm>
          <a:prstGeom prst="ellipseRibbon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נכון  לא נכון</a:t>
            </a:r>
            <a:endParaRPr lang="he-IL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2" name="מלבן 11"/>
          <p:cNvSpPr/>
          <p:nvPr/>
        </p:nvSpPr>
        <p:spPr>
          <a:xfrm>
            <a:off x="0" y="836712"/>
            <a:ext cx="9144000" cy="144016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5" name="סרט מעוקל למטה 14"/>
          <p:cNvSpPr/>
          <p:nvPr/>
        </p:nvSpPr>
        <p:spPr>
          <a:xfrm>
            <a:off x="6228184" y="3861048"/>
            <a:ext cx="2304256" cy="1368152"/>
          </a:xfrm>
          <a:prstGeom prst="ellipseRibbon">
            <a:avLst/>
          </a:prstGeom>
          <a:solidFill>
            <a:srgbClr val="FFC000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אַרְיֵה</a:t>
            </a:r>
            <a:endParaRPr lang="he-IL" sz="3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2050" name="Picture 2" descr="https://encrypted-tbn0.gstatic.com/images?q=tbn:ANd9GcSSPjbOOyZmuTO6aPujduwYzZVrxwew8_1d8ff2k4rxUHIn4vyP4rv-pyTj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339752" y="1196752"/>
            <a:ext cx="2190751" cy="2085975"/>
          </a:xfrm>
          <a:prstGeom prst="rect">
            <a:avLst/>
          </a:prstGeom>
          <a:noFill/>
        </p:spPr>
      </p:pic>
      <p:pic>
        <p:nvPicPr>
          <p:cNvPr id="17" name="Picture 2" descr="https://encrypted-tbn0.gstatic.com/images?q=tbn:ANd9GcQgAqgBbt-K4GHL_piOv9z44xc36-PCOoQlAh7pUUrz8zApum-6drqABu4l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220072" y="3356992"/>
            <a:ext cx="3314701" cy="2304256"/>
          </a:xfrm>
          <a:prstGeom prst="rect">
            <a:avLst/>
          </a:prstGeom>
          <a:noFill/>
        </p:spPr>
      </p:pic>
      <p:sp>
        <p:nvSpPr>
          <p:cNvPr id="18" name="חץ שמאלה 17">
            <a:hlinkClick r:id="" action="ppaction://hlinkshowjump?jump=nextslide"/>
          </p:cNvPr>
          <p:cNvSpPr/>
          <p:nvPr/>
        </p:nvSpPr>
        <p:spPr>
          <a:xfrm>
            <a:off x="683568" y="6093296"/>
            <a:ext cx="2448272" cy="764704"/>
          </a:xfrm>
          <a:prstGeom prst="lef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המשך  </a:t>
            </a:r>
            <a:r>
              <a:rPr lang="ar-SA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اكمل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</a:t>
            </a:r>
            <a:endParaRPr lang="he-IL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9" name="חץ ימינה 18">
            <a:hlinkClick r:id="" action="ppaction://hlinkshowjump?jump=previousslide"/>
          </p:cNvPr>
          <p:cNvSpPr/>
          <p:nvPr/>
        </p:nvSpPr>
        <p:spPr>
          <a:xfrm>
            <a:off x="7092280" y="5733256"/>
            <a:ext cx="1584176" cy="864096"/>
          </a:xfrm>
          <a:prstGeom prst="rightArrow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6" name="סרט מעוקל למטה 13">
            <a:hlinkClick r:id="rId8" action="ppaction://hlinksldjump"/>
          </p:cNvPr>
          <p:cNvSpPr/>
          <p:nvPr/>
        </p:nvSpPr>
        <p:spPr>
          <a:xfrm>
            <a:off x="323528" y="0"/>
            <a:ext cx="2016224" cy="620688"/>
          </a:xfrm>
          <a:prstGeom prst="ellipseRibbon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מי אני</a:t>
            </a:r>
            <a:endParaRPr lang="he-IL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8924 0.0421 L -0.53559 0.11566 " pathEditMode="relative" ptsTypes="AA">
                                      <p:cBhvr>
                                        <p:cTn id="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https://encrypted-tbn1.gstatic.com/images?q=tbn:ANd9GcT96XceWUSdhBwNpRshfT4wYCKu2gl5k7MkZBgcytHrs2JZK4CrG4SIzpuU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80312" y="332656"/>
            <a:ext cx="720080" cy="576064"/>
          </a:xfrm>
          <a:prstGeom prst="rect">
            <a:avLst/>
          </a:prstGeom>
          <a:noFill/>
        </p:spPr>
      </p:pic>
      <p:sp>
        <p:nvSpPr>
          <p:cNvPr id="21508" name="AutoShape 4" descr="data:image/jpeg;base64,/9j/4AAQSkZJRgABAQAAAQABAAD/2wCEAAkGBxQRERIQEBQWFRQUFxsUFxgSFxcbFRsaFyEZGBUWHBUZHSggGB4nGxsUITInJS4wNS4xFyA0ODMsNyguLisBCgoKDg0OGxAQGi8lICYwNzcwNyw0LCwsMC0uLCw0LDUsNDAsLCw3NCw0LCwsLCwsLCwsLCwsNCwsLCwsLCw0LP/AABEIAIYAYgMBIgACEQEDEQH/xAAcAAEAAgMBAQEAAAAAAAAAAAAABgcBBAUIAwL/xAA7EAACAQIDBAcFBgUFAAAAAAABAgADEQQFIQYSMUEHEyJRYYGRFDJCcaEjUmKCscEkkqLR8TNyc7LC/8QAGgEBAAIDAQAAAAAAAAAAAAAAAAQFAQIDBv/EACYRAAICAgEDBAIDAAAAAAAAAAABAgMEESEFIkESEzFRMuEUM2H/2gAMAwEAAhEDEQA/ALxiIgCYmZDukzPGwuGVKZ3XrErvDiFAuxB5HgPOaWTUIuTN663ZNRXk28/21w2FJS5q1B8FOxse4twEheO6TcSx+yp0qQ/Fd29eyPpK8avfnMSpsy7ZPjgv6unUxXdyyfYfpMxaG9SnSqrzsCh9Rf8ASTzZXbChjxZLpVAuab8fmD8QlD70+uCxbUaiVqZs6MGUjvH7Hh5zNWXZF9z2jF/TqpR7FpnpeJyMh2hoYtFNKopfdBZL9oHn2TrxnWvLeMk1tHn5RcXpmYiJkwIiIAiIgCQbpZyhq+EWpTBLUW3iBxKto2nofKTma+PP2benrNLIqUWmdKZuE1JFQ5b0c3QNXqMHPwpYAeFyDczm5xsNWo3aietXu4N/Yyyq+WqznEMGfq+Ha7K217K8z/jwm2WFr8R4c78JXOlaLiOXLeyiDQcNuGm4bhulTe/ytP2qlHKuLMND4GXLSy8I9Rl3hvC5R7kBuTLc6X4aaaSntoAUxdcfjJ9dZHsq9KJ1N/uH2o1WRlqISrKbqy6EEcwZemyGb+2YSlXbRjdXA+8pKt62v5zz7Qry6+iuiVy9SfjqVGHyvu/+b+c7YDkpuPghdVjH0KXnZMIiJbFEIiIAiIgCc/Nn91e+59P8zoTRzSndQ33ePyM0s/FnSppTWyI7YZQ2Nw1LDq/Vhawd7i4ZNQ2neL3HiBOzTFt3d+GxH5bWH0n5sLnuM/Y05+shOTZPUEloiOymSYjD4vFvVcGjUN01a5JNyxDHRrWvbTQTZzHZGhWxJxNQFgVAKXsN4fET8rC0ki668po5hSrVitPCsqvcbzMLqF+I25numH3M3g/R50V5mWye/mS4TCAhWRXbmKYJIYk91hcfOXXl2DWjSp0U0VFCj5DSa2T5QmGU7t2dtXqNbfc95PIdwGgnRkqmlV8+SHk5Lt0vCMxETuRRERAEREATBmZp5rj0w9GpXqGy01LHy5fM8POYb18mUm3pGrjcABdkYL3h/d8jynKaoRqAGHG6sCvqJUG0G0FbHVS9ZuyD2aYJ3FHIW4E+M2sh2rr4OmaVMIyG5C1ATuk8bWI9JWTyIOXCPW19AyY1KW039fstvCUHrC4KqvDjr6TtYHArSFl1J4k8TPPlbPMQa3tC1WRxw3CQoHG27wt85dmwecPjMFTr1bb92RiNAdwld63jaSMayEnpLkruq9NvxYKUmvS/r7JFERJhRCIiAIiIAiIgCcjO7P8AZMAVIBIYX7+R0nXnxr4dX94A/OaTj6lo3rkoy2yvquyuCDEildjyBNv5eAkfzTYNzUBw9hTNrh2uV77feFpsdJWMbDY9PZ2KfYKSB7vvVOU1MF0gVALVUDHvQ2+h/vKuz0KTiz2WJXnezG6mW015ZxtpNm6mFrU6Cnreut1bAe8SbFbciDb1l3bM5UMJhaOHHwLqe9jqx9byBbJZwmOzKmzDd6mmzIKhG8XawNh4C/DvloyXiVxScl5KfrOXkTUKLvmPz/rMxESYUQiIgCIiAIiIAmJmYgFQdM1G2KoOOLUSD+ViR/2lflj4Sx+mn/Wwv/G/6rb95XAlLk/2s9d03Nurxoxi+DrbEtvZlg1cEDrQdDY3AJXyuB5XnomeedhUvmmDH47+iuf2noaTsL8Cm6vfO25Ob50ZiIkwqhERAEREAREQBMTMQCkelbFmpmDIeFJFRfPtE+p+kiFCizCoyjs0wpbwubD6yY9LNMLmBI+KkhP9Q/QCaGx2UNicPmQTV1RCo5kqS1vMAiU04uVskegqsVePBnDynH+zYrD4jlTqKx/237Q/l3p6UpVAyhlNwwBB8Dwnl+rqsvbovzP2jLqW8btSJot+T3f6Cp85Iwp/MSL1OvlTJbERLEqRERAEREAREQBMQTNd1ZlPbKEjTdC3Hj2gRAKb6WKl8xYfdpIP1P7ze6FD/EYteRpqfqZobeYb+IfrjeuAAWB0cC+627wW67vmD3zZ6I65p42ohGj0iSe7cII/UyJLEtrtVkl2vyWf8iueN7afKIptDg+qxWIpcAtRgPkTcfQiWP0IVB7NiUvqK17dwKqAfOx9JyttdjMVUr18WiAox37KbsABzHG+nK8dD+PWniK2HYENWAYHxp3uD5H6TlVVOu3bXB0vthbj6T5Rb0REsCoEREAREQBERAPnXpB1ZDezAqbcddDrImdlcWmmHzKqF7q1OlUI/My3iJtGTRhnwPR1Tqt1mNr1sRUOm9cIAO4BRwm9S2WpYGjWqYBFWvu6NWZ3HZINjcmwNuURNvdnJ6b4GkuSHVuk7Eo3UvQpF+F1dwt/NbyTbFbPstWpmFfqxUrDspR3txAbFjdtbnS8RJORFQh2+TnBtsmkREhHUREQBERAP//Z"/>
          <p:cNvSpPr>
            <a:spLocks noChangeAspect="1" noChangeArrowheads="1"/>
          </p:cNvSpPr>
          <p:nvPr/>
        </p:nvSpPr>
        <p:spPr bwMode="auto">
          <a:xfrm>
            <a:off x="-61913" y="-136525"/>
            <a:ext cx="304801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e-IL"/>
          </a:p>
        </p:txBody>
      </p:sp>
      <p:sp>
        <p:nvSpPr>
          <p:cNvPr id="21510" name="AutoShape 6" descr="data:image/jpeg;base64,/9j/4AAQSkZJRgABAQAAAQABAAD/2wCEAAkGBxQRERIQEBQWFRQUFxsUFxgSFxcbFRsaFyEZGBUWHBUZHSggGB4nGxsUITInJS4wNS4xFyA0ODMsNyguLisBCgoKDg0OGxAQGi8lICYwNzcwNyw0LCwsMC0uLCw0LDUsNDAsLCw3NCw0LCwsLCwsLCwsLCwsNCwsLCwsLCw0LP/AABEIAIYAYgMBIgACEQEDEQH/xAAcAAEAAgMBAQEAAAAAAAAAAAAABgcBBAUIAwL/xAA7EAACAQIDBAcFBgUFAAAAAAABAgADEQQFIQYSMUEHEyJRYYGRFDJCcaEjUmKCscEkkqLR8TNyc7LC/8QAGgEBAAIDAQAAAAAAAAAAAAAAAAQFAQIDBv/EACYRAAICAgEDBAIDAAAAAAAAAAABAgMEESEFIkESEzFRMuEUM2H/2gAMAwEAAhEDEQA/ALxiIgCYmZDukzPGwuGVKZ3XrErvDiFAuxB5HgPOaWTUIuTN663ZNRXk28/21w2FJS5q1B8FOxse4twEheO6TcSx+yp0qQ/Fd29eyPpK8avfnMSpsy7ZPjgv6unUxXdyyfYfpMxaG9SnSqrzsCh9Rf8ASTzZXbChjxZLpVAuab8fmD8QlD70+uCxbUaiVqZs6MGUjvH7Hh5zNWXZF9z2jF/TqpR7FpnpeJyMh2hoYtFNKopfdBZL9oHn2TrxnWvLeMk1tHn5RcXpmYiJkwIiIAiIgCQbpZyhq+EWpTBLUW3iBxKto2nofKTma+PP2benrNLIqUWmdKZuE1JFQ5b0c3QNXqMHPwpYAeFyDczm5xsNWo3aietXu4N/Yyyq+WqznEMGfq+Ha7K217K8z/jwm2WFr8R4c78JXOlaLiOXLeyiDQcNuGm4bhulTe/ytP2qlHKuLMND4GXLSy8I9Rl3hvC5R7kBuTLc6X4aaaSntoAUxdcfjJ9dZHsq9KJ1N/uH2o1WRlqISrKbqy6EEcwZemyGb+2YSlXbRjdXA+8pKt62v5zz7Qry6+iuiVy9SfjqVGHyvu/+b+c7YDkpuPghdVjH0KXnZMIiJbFEIiIAiIgCc/Nn91e+59P8zoTRzSndQ33ePyM0s/FnSppTWyI7YZQ2Nw1LDq/Vhawd7i4ZNQ2neL3HiBOzTFt3d+GxH5bWH0n5sLnuM/Y05+shOTZPUEloiOymSYjD4vFvVcGjUN01a5JNyxDHRrWvbTQTZzHZGhWxJxNQFgVAKXsN4fET8rC0ki668po5hSrVitPCsqvcbzMLqF+I25numH3M3g/R50V5mWye/mS4TCAhWRXbmKYJIYk91hcfOXXl2DWjSp0U0VFCj5DSa2T5QmGU7t2dtXqNbfc95PIdwGgnRkqmlV8+SHk5Lt0vCMxETuRRERAEREATBmZp5rj0w9GpXqGy01LHy5fM8POYb18mUm3pGrjcABdkYL3h/d8jynKaoRqAGHG6sCvqJUG0G0FbHVS9ZuyD2aYJ3FHIW4E+M2sh2rr4OmaVMIyG5C1ATuk8bWI9JWTyIOXCPW19AyY1KW039fstvCUHrC4KqvDjr6TtYHArSFl1J4k8TPPlbPMQa3tC1WRxw3CQoHG27wt85dmwecPjMFTr1bb92RiNAdwld63jaSMayEnpLkruq9NvxYKUmvS/r7JFERJhRCIiAIiIAiIgCcjO7P8AZMAVIBIYX7+R0nXnxr4dX94A/OaTj6lo3rkoy2yvquyuCDEildjyBNv5eAkfzTYNzUBw9hTNrh2uV77feFpsdJWMbDY9PZ2KfYKSB7vvVOU1MF0gVALVUDHvQ2+h/vKuz0KTiz2WJXnezG6mW015ZxtpNm6mFrU6Cnreut1bAe8SbFbciDb1l3bM5UMJhaOHHwLqe9jqx9byBbJZwmOzKmzDd6mmzIKhG8XawNh4C/DvloyXiVxScl5KfrOXkTUKLvmPz/rMxESYUQiIgCIiAIiIAmJmYgFQdM1G2KoOOLUSD+ViR/2lflj4Sx+mn/Wwv/G/6rb95XAlLk/2s9d03Nurxoxi+DrbEtvZlg1cEDrQdDY3AJXyuB5XnomeedhUvmmDH47+iuf2noaTsL8Cm6vfO25Ob50ZiIkwqhERAEREAREQBMTMQCkelbFmpmDIeFJFRfPtE+p+kiFCizCoyjs0wpbwubD6yY9LNMLmBI+KkhP9Q/QCaGx2UNicPmQTV1RCo5kqS1vMAiU04uVskegqsVePBnDynH+zYrD4jlTqKx/237Q/l3p6UpVAyhlNwwBB8Dwnl+rqsvbovzP2jLqW8btSJot+T3f6Cp85Iwp/MSL1OvlTJbERLEqRERAEREAREQBMQTNd1ZlPbKEjTdC3Hj2gRAKb6WKl8xYfdpIP1P7ze6FD/EYteRpqfqZobeYb+IfrjeuAAWB0cC+627wW67vmD3zZ6I65p42ohGj0iSe7cII/UyJLEtrtVkl2vyWf8iueN7afKIptDg+qxWIpcAtRgPkTcfQiWP0IVB7NiUvqK17dwKqAfOx9JyttdjMVUr18WiAox37KbsABzHG+nK8dD+PWniK2HYENWAYHxp3uD5H6TlVVOu3bXB0vthbj6T5Rb0REsCoEREAREQBERAPnXpB1ZDezAqbcddDrImdlcWmmHzKqF7q1OlUI/My3iJtGTRhnwPR1Tqt1mNr1sRUOm9cIAO4BRwm9S2WpYGjWqYBFWvu6NWZ3HZINjcmwNuURNvdnJ6b4GkuSHVuk7Eo3UvQpF+F1dwt/NbyTbFbPstWpmFfqxUrDspR3txAbFjdtbnS8RJORFQh2+TnBtsmkREhHUREQBERAP//Z"/>
          <p:cNvSpPr>
            <a:spLocks noChangeAspect="1" noChangeArrowheads="1"/>
          </p:cNvSpPr>
          <p:nvPr/>
        </p:nvSpPr>
        <p:spPr bwMode="auto">
          <a:xfrm>
            <a:off x="-61913" y="-136525"/>
            <a:ext cx="304801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e-IL"/>
          </a:p>
        </p:txBody>
      </p:sp>
      <p:pic>
        <p:nvPicPr>
          <p:cNvPr id="21512" name="Picture 8" descr="https://encrypted-tbn1.gstatic.com/images?q=tbn:ANd9GcSqkBRL0fGn-v6ZPn0EPnQQnDsaHo2_qaBMdZEkeTBdFGeZ2s8kvcLDqg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380312" y="1052736"/>
            <a:ext cx="762000" cy="648072"/>
          </a:xfrm>
          <a:prstGeom prst="rect">
            <a:avLst/>
          </a:prstGeom>
          <a:noFill/>
        </p:spPr>
      </p:pic>
      <p:pic>
        <p:nvPicPr>
          <p:cNvPr id="21514" name="Picture 10" descr="https://encrypted-tbn1.gstatic.com/images?q=tbn:ANd9GcSqkBRL0fGn-v6ZPn0EPnQQnDsaHo2_qaBMdZEkeTBdFGeZ2s8kvcLDqg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308304" y="2420888"/>
            <a:ext cx="762000" cy="648072"/>
          </a:xfrm>
          <a:prstGeom prst="rect">
            <a:avLst/>
          </a:prstGeom>
          <a:noFill/>
        </p:spPr>
      </p:pic>
      <p:pic>
        <p:nvPicPr>
          <p:cNvPr id="21516" name="Picture 12" descr="https://encrypted-tbn1.gstatic.com/images?q=tbn:ANd9GcSqkBRL0fGn-v6ZPn0EPnQQnDsaHo2_qaBMdZEkeTBdFGeZ2s8kvcLDqg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452320" y="3933056"/>
            <a:ext cx="762000" cy="504055"/>
          </a:xfrm>
          <a:prstGeom prst="rect">
            <a:avLst/>
          </a:prstGeom>
          <a:noFill/>
        </p:spPr>
      </p:pic>
      <p:sp>
        <p:nvSpPr>
          <p:cNvPr id="10" name="מלבן 9"/>
          <p:cNvSpPr/>
          <p:nvPr/>
        </p:nvSpPr>
        <p:spPr>
          <a:xfrm>
            <a:off x="4716016" y="332656"/>
            <a:ext cx="2736304" cy="57606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800" dirty="0" smtClean="0">
                <a:solidFill>
                  <a:srgbClr val="FF0000"/>
                </a:solidFill>
              </a:rPr>
              <a:t>הָאַרְטִיק טָעִים?</a:t>
            </a:r>
            <a:endParaRPr lang="he-IL" sz="2800" dirty="0">
              <a:solidFill>
                <a:srgbClr val="FF0000"/>
              </a:solidFill>
            </a:endParaRPr>
          </a:p>
        </p:txBody>
      </p:sp>
      <p:sp>
        <p:nvSpPr>
          <p:cNvPr id="11" name="מלבן 10"/>
          <p:cNvSpPr/>
          <p:nvPr/>
        </p:nvSpPr>
        <p:spPr>
          <a:xfrm>
            <a:off x="3419872" y="1772816"/>
            <a:ext cx="3960440" cy="57606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800" dirty="0" smtClean="0">
                <a:solidFill>
                  <a:srgbClr val="FF0000"/>
                </a:solidFill>
              </a:rPr>
              <a:t>גַם הָאַרְטִיקִים שֶׁלִי טְעִימִים.</a:t>
            </a:r>
            <a:endParaRPr lang="he-IL" sz="2800" dirty="0">
              <a:solidFill>
                <a:srgbClr val="FF0000"/>
              </a:solidFill>
            </a:endParaRPr>
          </a:p>
        </p:txBody>
      </p:sp>
      <p:sp>
        <p:nvSpPr>
          <p:cNvPr id="12" name="מלבן 11"/>
          <p:cNvSpPr/>
          <p:nvPr/>
        </p:nvSpPr>
        <p:spPr>
          <a:xfrm>
            <a:off x="5508104" y="1052736"/>
            <a:ext cx="1872208" cy="576064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800" dirty="0" smtClean="0">
                <a:solidFill>
                  <a:schemeClr val="tx1"/>
                </a:solidFill>
              </a:rPr>
              <a:t>כֵּן.</a:t>
            </a:r>
            <a:endParaRPr lang="he-IL" sz="2800" dirty="0">
              <a:solidFill>
                <a:schemeClr val="tx1"/>
              </a:solidFill>
            </a:endParaRPr>
          </a:p>
        </p:txBody>
      </p:sp>
      <p:sp>
        <p:nvSpPr>
          <p:cNvPr id="13" name="מלבן 12"/>
          <p:cNvSpPr/>
          <p:nvPr/>
        </p:nvSpPr>
        <p:spPr>
          <a:xfrm>
            <a:off x="3779912" y="2492896"/>
            <a:ext cx="3600400" cy="576064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הָאַרְטִיקִים כָּאן טְעִימִים.</a:t>
            </a:r>
            <a:endParaRPr lang="he-IL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4" name="מלבן 13"/>
          <p:cNvSpPr/>
          <p:nvPr/>
        </p:nvSpPr>
        <p:spPr>
          <a:xfrm>
            <a:off x="179512" y="3933056"/>
            <a:ext cx="7272808" cy="576064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כֵּן, אֲנִי גָר בְּרָמַת גַן לְיַד הַפַּרְק. גַם אַתָה </a:t>
            </a:r>
            <a:r>
              <a:rPr lang="he-IL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גָ</a:t>
            </a:r>
            <a:r>
              <a:rPr lang="he-IL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ר בְּרָמַת </a:t>
            </a:r>
            <a:r>
              <a:rPr lang="he-IL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גַ</a:t>
            </a:r>
            <a:r>
              <a:rPr lang="he-IL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ן? </a:t>
            </a:r>
            <a:endParaRPr lang="he-IL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5" name="מלבן 14"/>
          <p:cNvSpPr/>
          <p:nvPr/>
        </p:nvSpPr>
        <p:spPr>
          <a:xfrm>
            <a:off x="3851920" y="3212976"/>
            <a:ext cx="3600400" cy="57606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800" dirty="0" smtClean="0">
                <a:solidFill>
                  <a:srgbClr val="FF0000"/>
                </a:solidFill>
              </a:rPr>
              <a:t>אַתָ</a:t>
            </a:r>
            <a:r>
              <a:rPr lang="he-IL" sz="2800" dirty="0" err="1" smtClean="0">
                <a:solidFill>
                  <a:srgbClr val="FF0000"/>
                </a:solidFill>
              </a:rPr>
              <a:t>ה </a:t>
            </a:r>
            <a:r>
              <a:rPr lang="he-IL" sz="2800" dirty="0" smtClean="0">
                <a:solidFill>
                  <a:srgbClr val="FF0000"/>
                </a:solidFill>
              </a:rPr>
              <a:t>תָמִיד </a:t>
            </a:r>
            <a:r>
              <a:rPr lang="he-IL" sz="2800" dirty="0" err="1" smtClean="0">
                <a:solidFill>
                  <a:srgbClr val="FF0000"/>
                </a:solidFill>
              </a:rPr>
              <a:t>בָ</a:t>
            </a:r>
            <a:r>
              <a:rPr lang="he-IL" sz="2800" dirty="0" smtClean="0">
                <a:solidFill>
                  <a:srgbClr val="FF0000"/>
                </a:solidFill>
              </a:rPr>
              <a:t>ּא לַפַּרְק?</a:t>
            </a:r>
            <a:endParaRPr lang="he-IL" sz="2800" dirty="0">
              <a:solidFill>
                <a:srgbClr val="FF0000"/>
              </a:solidFill>
            </a:endParaRPr>
          </a:p>
        </p:txBody>
      </p:sp>
      <p:pic>
        <p:nvPicPr>
          <p:cNvPr id="16" name="Picture 2" descr="https://encrypted-tbn1.gstatic.com/images?q=tbn:ANd9GcT96XceWUSdhBwNpRshfT4wYCKu2gl5k7MkZBgcytHrs2JZK4CrG4SIzpuU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08304" y="1772816"/>
            <a:ext cx="720080" cy="576064"/>
          </a:xfrm>
          <a:prstGeom prst="rect">
            <a:avLst/>
          </a:prstGeom>
          <a:noFill/>
        </p:spPr>
      </p:pic>
      <p:pic>
        <p:nvPicPr>
          <p:cNvPr id="17" name="Picture 2" descr="https://encrypted-tbn1.gstatic.com/images?q=tbn:ANd9GcT96XceWUSdhBwNpRshfT4wYCKu2gl5k7MkZBgcytHrs2JZK4CrG4SIzpuU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80312" y="3212976"/>
            <a:ext cx="720080" cy="576064"/>
          </a:xfrm>
          <a:prstGeom prst="rect">
            <a:avLst/>
          </a:prstGeom>
          <a:noFill/>
        </p:spPr>
      </p:pic>
      <p:sp>
        <p:nvSpPr>
          <p:cNvPr id="18" name="מלבן 17"/>
          <p:cNvSpPr/>
          <p:nvPr/>
        </p:nvSpPr>
        <p:spPr>
          <a:xfrm>
            <a:off x="683568" y="5373216"/>
            <a:ext cx="6912768" cy="576064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אֲנִי בָּרָק. אֲנִי בְּכִּתָה ג. גַם אַתָה?</a:t>
            </a:r>
            <a:endParaRPr lang="he-IL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9" name="מלבן 18"/>
          <p:cNvSpPr/>
          <p:nvPr/>
        </p:nvSpPr>
        <p:spPr>
          <a:xfrm>
            <a:off x="251520" y="4653136"/>
            <a:ext cx="7272808" cy="57606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800" dirty="0" smtClean="0">
                <a:solidFill>
                  <a:srgbClr val="FF0000"/>
                </a:solidFill>
              </a:rPr>
              <a:t>לֹא, אֲנִי </a:t>
            </a:r>
            <a:r>
              <a:rPr lang="he-IL" sz="2800" dirty="0" err="1" smtClean="0">
                <a:solidFill>
                  <a:srgbClr val="FF0000"/>
                </a:solidFill>
              </a:rPr>
              <a:t>גָ</a:t>
            </a:r>
            <a:r>
              <a:rPr lang="he-IL" sz="2800" dirty="0" smtClean="0">
                <a:solidFill>
                  <a:srgbClr val="FF0000"/>
                </a:solidFill>
              </a:rPr>
              <a:t>ר בְּטִירָה. אֲנִי סַלַאם,</a:t>
            </a:r>
            <a:r>
              <a:rPr lang="en-US" sz="2800" dirty="0" smtClean="0">
                <a:solidFill>
                  <a:srgbClr val="FF0000"/>
                </a:solidFill>
              </a:rPr>
              <a:t>  </a:t>
            </a:r>
            <a:r>
              <a:rPr lang="he-IL" sz="2800" dirty="0" smtClean="0">
                <a:solidFill>
                  <a:srgbClr val="FF0000"/>
                </a:solidFill>
              </a:rPr>
              <a:t>מִי אַתָה?</a:t>
            </a:r>
            <a:endParaRPr lang="he-IL" sz="2800" dirty="0">
              <a:solidFill>
                <a:srgbClr val="FF0000"/>
              </a:solidFill>
            </a:endParaRPr>
          </a:p>
        </p:txBody>
      </p:sp>
      <p:pic>
        <p:nvPicPr>
          <p:cNvPr id="20" name="Picture 2" descr="https://encrypted-tbn1.gstatic.com/images?q=tbn:ANd9GcT96XceWUSdhBwNpRshfT4wYCKu2gl5k7MkZBgcytHrs2JZK4CrG4SIzpuU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52320" y="4653136"/>
            <a:ext cx="720080" cy="576064"/>
          </a:xfrm>
          <a:prstGeom prst="rect">
            <a:avLst/>
          </a:prstGeom>
          <a:noFill/>
        </p:spPr>
      </p:pic>
      <p:pic>
        <p:nvPicPr>
          <p:cNvPr id="21" name="Picture 12" descr="https://encrypted-tbn1.gstatic.com/images?q=tbn:ANd9GcSqkBRL0fGn-v6ZPn0EPnQQnDsaHo2_qaBMdZEkeTBdFGeZ2s8kvcLDqg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380312" y="5445224"/>
            <a:ext cx="762000" cy="504055"/>
          </a:xfrm>
          <a:prstGeom prst="rect">
            <a:avLst/>
          </a:prstGeom>
          <a:noFill/>
        </p:spPr>
      </p:pic>
      <p:pic>
        <p:nvPicPr>
          <p:cNvPr id="22" name="Picture 2" descr="https://encrypted-tbn1.gstatic.com/images?q=tbn:ANd9GcT96XceWUSdhBwNpRshfT4wYCKu2gl5k7MkZBgcytHrs2JZK4CrG4SIzpuU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24328" y="6093296"/>
            <a:ext cx="720080" cy="576064"/>
          </a:xfrm>
          <a:prstGeom prst="rect">
            <a:avLst/>
          </a:prstGeom>
          <a:noFill/>
        </p:spPr>
      </p:pic>
      <p:sp>
        <p:nvSpPr>
          <p:cNvPr id="23" name="מלבן 22"/>
          <p:cNvSpPr/>
          <p:nvPr/>
        </p:nvSpPr>
        <p:spPr>
          <a:xfrm>
            <a:off x="4211960" y="6093296"/>
            <a:ext cx="3384376" cy="57606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כֵּן,ג</a:t>
            </a:r>
            <a:r>
              <a:rPr lang="he-IL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ם </a:t>
            </a:r>
            <a:r>
              <a:rPr lang="he-IL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אֲנִי בְּכִּתָה ג. </a:t>
            </a:r>
            <a:endParaRPr lang="he-IL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4" name="חץ שמאלה 23">
            <a:hlinkClick r:id="" action="ppaction://hlinkshowjump?jump=nextslide"/>
          </p:cNvPr>
          <p:cNvSpPr/>
          <p:nvPr/>
        </p:nvSpPr>
        <p:spPr>
          <a:xfrm>
            <a:off x="683568" y="6093296"/>
            <a:ext cx="2448272" cy="764704"/>
          </a:xfrm>
          <a:prstGeom prst="lef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pic>
        <p:nvPicPr>
          <p:cNvPr id="25" name="صوت مسجّل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7" cstate="print"/>
          <a:stretch>
            <a:fillRect/>
          </a:stretch>
        </p:blipFill>
        <p:spPr>
          <a:xfrm>
            <a:off x="2411760" y="1844824"/>
            <a:ext cx="304800" cy="3048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0543" fill="hold"/>
                                        <p:tgtEl>
                                          <p:spTgt spid="2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5"/>
                </p:tgtEl>
              </p:cMediaNode>
            </p:audio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הסבר אליפטי 3"/>
          <p:cNvSpPr/>
          <p:nvPr/>
        </p:nvSpPr>
        <p:spPr>
          <a:xfrm>
            <a:off x="2339752" y="3429000"/>
            <a:ext cx="2160240" cy="936104"/>
          </a:xfrm>
          <a:prstGeom prst="wedgeEllipseCallout">
            <a:avLst>
              <a:gd name="adj1" fmla="val -87819"/>
              <a:gd name="adj2" fmla="val 50171"/>
            </a:avLst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לחץ על הרכב</a:t>
            </a:r>
            <a:endParaRPr lang="he-IL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" name="שמש 4"/>
          <p:cNvSpPr/>
          <p:nvPr/>
        </p:nvSpPr>
        <p:spPr>
          <a:xfrm>
            <a:off x="6660232" y="1124744"/>
            <a:ext cx="2483768" cy="1944216"/>
          </a:xfrm>
          <a:prstGeom prst="su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מי אני</a:t>
            </a:r>
            <a:endParaRPr lang="he-IL" sz="3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" name="מלבן מעוגל 5"/>
          <p:cNvSpPr/>
          <p:nvPr/>
        </p:nvSpPr>
        <p:spPr>
          <a:xfrm>
            <a:off x="4716016" y="1484784"/>
            <a:ext cx="1728192" cy="1584176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אני </a:t>
            </a:r>
            <a:endParaRPr lang="he-IL" sz="3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" name="פרצוף מחייך 6"/>
          <p:cNvSpPr/>
          <p:nvPr/>
        </p:nvSpPr>
        <p:spPr>
          <a:xfrm>
            <a:off x="323528" y="3645024"/>
            <a:ext cx="1440160" cy="1440160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sz="28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endParaRPr lang="ar-SA" sz="28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endParaRPr lang="ar-SA" sz="28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endParaRPr lang="ar-SA" sz="28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endParaRPr lang="ar-SA" sz="28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endParaRPr lang="ar-SA" sz="28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endParaRPr lang="ar-SA" sz="28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endParaRPr lang="ar-SA" sz="28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endParaRPr lang="ar-SA" sz="28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endParaRPr lang="ar-SA" sz="28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" name="סרט מעוקל למטה 7">
            <a:hlinkClick r:id="rId3" action="ppaction://hlinksldjump"/>
          </p:cNvPr>
          <p:cNvSpPr/>
          <p:nvPr/>
        </p:nvSpPr>
        <p:spPr>
          <a:xfrm>
            <a:off x="6948264" y="116632"/>
            <a:ext cx="2016224" cy="620688"/>
          </a:xfrm>
          <a:prstGeom prst="ellipseRibbon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הטקסט</a:t>
            </a:r>
            <a:endParaRPr lang="he-IL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9" name="סרט מעוקל למטה 8">
            <a:hlinkClick r:id="rId4" action="ppaction://hlinksldjump"/>
          </p:cNvPr>
          <p:cNvSpPr/>
          <p:nvPr/>
        </p:nvSpPr>
        <p:spPr>
          <a:xfrm>
            <a:off x="4644008" y="116632"/>
            <a:ext cx="2016224" cy="620688"/>
          </a:xfrm>
          <a:prstGeom prst="ellipseRibbon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קריאה</a:t>
            </a:r>
            <a:endParaRPr lang="he-IL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0" name="סרט מעוקל למטה 9">
            <a:hlinkClick r:id="rId5" action="ppaction://hlinksldjump"/>
          </p:cNvPr>
          <p:cNvSpPr/>
          <p:nvPr/>
        </p:nvSpPr>
        <p:spPr>
          <a:xfrm>
            <a:off x="2483768" y="116632"/>
            <a:ext cx="2016224" cy="620688"/>
          </a:xfrm>
          <a:prstGeom prst="ellipseRibbon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נכון  לא נכון</a:t>
            </a:r>
            <a:endParaRPr lang="he-IL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1" name="מלבן 10"/>
          <p:cNvSpPr/>
          <p:nvPr/>
        </p:nvSpPr>
        <p:spPr>
          <a:xfrm>
            <a:off x="0" y="836712"/>
            <a:ext cx="9144000" cy="144016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pic>
        <p:nvPicPr>
          <p:cNvPr id="1026" name="Picture 2" descr="https://encrypted-tbn3.gstatic.com/images?q=tbn:ANd9GcQRfMe1rOG5SdfvbJ9PsXT0anhCpomB5Z1wakeqhXSudOP6mg6Q7RwJNYrX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23728" y="1340768"/>
            <a:ext cx="2466976" cy="1847850"/>
          </a:xfrm>
          <a:prstGeom prst="rect">
            <a:avLst/>
          </a:prstGeom>
          <a:noFill/>
        </p:spPr>
      </p:pic>
      <p:sp>
        <p:nvSpPr>
          <p:cNvPr id="14" name="סרט מעוקל למטה 13"/>
          <p:cNvSpPr/>
          <p:nvPr/>
        </p:nvSpPr>
        <p:spPr>
          <a:xfrm>
            <a:off x="6156176" y="3933056"/>
            <a:ext cx="2088232" cy="1368152"/>
          </a:xfrm>
          <a:prstGeom prst="ellipseRibbon">
            <a:avLst/>
          </a:prstGeom>
          <a:solidFill>
            <a:srgbClr val="FFC000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חָתוּל</a:t>
            </a:r>
            <a:endParaRPr lang="he-IL" sz="3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15" name="Picture 2" descr="https://encrypted-tbn0.gstatic.com/images?q=tbn:ANd9GcQgAqgBbt-K4GHL_piOv9z44xc36-PCOoQlAh7pUUrz8zApum-6drqABu4l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148064" y="3501008"/>
            <a:ext cx="3314701" cy="2304256"/>
          </a:xfrm>
          <a:prstGeom prst="rect">
            <a:avLst/>
          </a:prstGeom>
          <a:noFill/>
        </p:spPr>
      </p:pic>
      <p:sp>
        <p:nvSpPr>
          <p:cNvPr id="16" name="חץ שמאלה 15">
            <a:hlinkClick r:id="" action="ppaction://hlinkshowjump?jump=nextslide"/>
          </p:cNvPr>
          <p:cNvSpPr/>
          <p:nvPr/>
        </p:nvSpPr>
        <p:spPr>
          <a:xfrm>
            <a:off x="683568" y="6093296"/>
            <a:ext cx="2448272" cy="764704"/>
          </a:xfrm>
          <a:prstGeom prst="lef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המשך  </a:t>
            </a:r>
            <a:r>
              <a:rPr lang="ar-SA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اكمل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</a:t>
            </a:r>
            <a:endParaRPr lang="he-IL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7" name="חץ ימינה 16">
            <a:hlinkClick r:id="" action="ppaction://hlinkshowjump?jump=previousslide"/>
          </p:cNvPr>
          <p:cNvSpPr/>
          <p:nvPr/>
        </p:nvSpPr>
        <p:spPr>
          <a:xfrm>
            <a:off x="7092280" y="5733256"/>
            <a:ext cx="1584176" cy="864096"/>
          </a:xfrm>
          <a:prstGeom prst="rightArrow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8" name="חץ ימינה 17">
            <a:hlinkClick r:id="" action="ppaction://hlinkshowjump?jump=previousslide"/>
          </p:cNvPr>
          <p:cNvSpPr/>
          <p:nvPr/>
        </p:nvSpPr>
        <p:spPr>
          <a:xfrm>
            <a:off x="7244680" y="5885656"/>
            <a:ext cx="1584176" cy="864096"/>
          </a:xfrm>
          <a:prstGeom prst="rightArrow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9" name="סרט מעוקל למטה 13">
            <a:hlinkClick r:id="rId8" action="ppaction://hlinksldjump"/>
          </p:cNvPr>
          <p:cNvSpPr/>
          <p:nvPr/>
        </p:nvSpPr>
        <p:spPr>
          <a:xfrm>
            <a:off x="323528" y="0"/>
            <a:ext cx="2016224" cy="620688"/>
          </a:xfrm>
          <a:prstGeom prst="ellipseRibbon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מי אני</a:t>
            </a:r>
            <a:endParaRPr lang="he-IL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8924 0.0421 L -0.53559 0.11566 " pathEditMode="relative" ptsTypes="AA">
                                      <p:cBhvr>
                                        <p:cTn id="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שמש 3"/>
          <p:cNvSpPr/>
          <p:nvPr/>
        </p:nvSpPr>
        <p:spPr>
          <a:xfrm>
            <a:off x="6660232" y="1124744"/>
            <a:ext cx="2483768" cy="1944216"/>
          </a:xfrm>
          <a:prstGeom prst="su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מי אני</a:t>
            </a:r>
            <a:endParaRPr lang="he-IL" sz="3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" name="מלבן מעוגל 4"/>
          <p:cNvSpPr/>
          <p:nvPr/>
        </p:nvSpPr>
        <p:spPr>
          <a:xfrm>
            <a:off x="4716016" y="1484784"/>
            <a:ext cx="1728192" cy="1584176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אני </a:t>
            </a:r>
            <a:endParaRPr lang="he-IL" sz="3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" name="פרצוף מחייך 5"/>
          <p:cNvSpPr/>
          <p:nvPr/>
        </p:nvSpPr>
        <p:spPr>
          <a:xfrm>
            <a:off x="323528" y="3645024"/>
            <a:ext cx="1440160" cy="1440160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sz="28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endParaRPr lang="ar-SA" sz="28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endParaRPr lang="ar-SA" sz="28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endParaRPr lang="ar-SA" sz="28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endParaRPr lang="ar-SA" sz="28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endParaRPr lang="ar-SA" sz="28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endParaRPr lang="ar-SA" sz="28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endParaRPr lang="ar-SA" sz="28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endParaRPr lang="ar-SA" sz="28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endParaRPr lang="ar-SA" sz="28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" name="הסבר אליפטי 6"/>
          <p:cNvSpPr/>
          <p:nvPr/>
        </p:nvSpPr>
        <p:spPr>
          <a:xfrm>
            <a:off x="2339752" y="3429000"/>
            <a:ext cx="2160240" cy="936104"/>
          </a:xfrm>
          <a:prstGeom prst="wedgeEllipseCallout">
            <a:avLst>
              <a:gd name="adj1" fmla="val -87819"/>
              <a:gd name="adj2" fmla="val 50171"/>
            </a:avLst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לחץ על הרכב</a:t>
            </a:r>
            <a:endParaRPr lang="he-IL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" name="סרט מעוקל למטה 7">
            <a:hlinkClick r:id="rId3" action="ppaction://hlinksldjump"/>
          </p:cNvPr>
          <p:cNvSpPr/>
          <p:nvPr/>
        </p:nvSpPr>
        <p:spPr>
          <a:xfrm>
            <a:off x="6948264" y="116632"/>
            <a:ext cx="2016224" cy="620688"/>
          </a:xfrm>
          <a:prstGeom prst="ellipseRibbon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הטקסט</a:t>
            </a:r>
            <a:endParaRPr lang="he-IL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9" name="סרט מעוקל למטה 8">
            <a:hlinkClick r:id="rId4" action="ppaction://hlinksldjump"/>
          </p:cNvPr>
          <p:cNvSpPr/>
          <p:nvPr/>
        </p:nvSpPr>
        <p:spPr>
          <a:xfrm>
            <a:off x="4644008" y="116632"/>
            <a:ext cx="2016224" cy="620688"/>
          </a:xfrm>
          <a:prstGeom prst="ellipseRibbon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קריאה</a:t>
            </a:r>
            <a:endParaRPr lang="he-IL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0" name="סרט מעוקל למטה 9">
            <a:hlinkClick r:id="rId5" action="ppaction://hlinksldjump"/>
          </p:cNvPr>
          <p:cNvSpPr/>
          <p:nvPr/>
        </p:nvSpPr>
        <p:spPr>
          <a:xfrm>
            <a:off x="2483768" y="116632"/>
            <a:ext cx="2016224" cy="620688"/>
          </a:xfrm>
          <a:prstGeom prst="ellipseRibbon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נכון  לא נכון</a:t>
            </a:r>
            <a:endParaRPr lang="he-IL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1" name="מלבן 10"/>
          <p:cNvSpPr/>
          <p:nvPr/>
        </p:nvSpPr>
        <p:spPr>
          <a:xfrm>
            <a:off x="0" y="836712"/>
            <a:ext cx="9144000" cy="144016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3" name="סרט מעוקל למטה 12"/>
          <p:cNvSpPr/>
          <p:nvPr/>
        </p:nvSpPr>
        <p:spPr>
          <a:xfrm>
            <a:off x="6300192" y="3861048"/>
            <a:ext cx="2088232" cy="1368152"/>
          </a:xfrm>
          <a:prstGeom prst="ellipseRibbon">
            <a:avLst/>
          </a:prstGeom>
          <a:solidFill>
            <a:srgbClr val="FFC000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4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סוּס</a:t>
            </a:r>
            <a:endParaRPr lang="he-IL" sz="4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7890" name="AutoShape 2" descr="data:image/jpeg;base64,/9j/4AAQSkZJRgABAQAAAQABAAD/2wCEAAkGBxQSEhQUExQVFhUXFxgXGBgXGB0XFhgYHBgXGBgXFxgYHCggGBwlHBcdITEhJSkrLi4uGh8zODMsNygtLisBCgoKDg0OFxAQGywkHyQsLCwsLCwsLCwsLCwsLCwsLCwsLCwsLCwsLCwsLCwsLCwsLCwsLCwsLCwsLCwsLCwsLP/AABEIAMIBAwMBIgACEQEDEQH/xAAcAAACAwEBAQEAAAAAAAAAAAACAwABBAUGBwj/xABBEAABAwEFBQUGBAUCBgMAAAABAAIRAwQSITFRQWFxgfAFIpGhsQYTMsHR4RRCUvEHYnKSooKyI0PCw9LiJFNj/8QAGQEBAQEBAQEAAAAAAAAAAAAAAAECAwQF/8QAHxEBAQEAAwEBAQEBAQAAAAAAAAERAhIhMVFBYQMi/9oADAMBAAIRAxEAPwD1tNjRqE29CMVURqBfS183JAiooSmCoNBKsOGg8FnWsBOCWDK1Na3QKGNPBOx1C0xqoZRXBv8AFSBvWdawq7qq93otAAVPZor2Tqq607irFEDbj1vWcc06jTJycOafCe/wzFVfTW2d2oS3U4OIWdjeVA5REAN6ax7YylS1ZGd+5W06rUy4cCI4IKllygzxScp8p1v2El+KL3kbFopWYkHYdmnNL9yZ7ynaL1sCagR3SRIV0wBslN/EThlwUt/Fk/WaETXjatbqQ2zO5Ir2VxyEqTlL9WyxJac1kfgcMkYsz0p9neNhW+OfrF38NDmxiFfvGD8qxlhRsoOOxXrGdv4f71ukIKr27M0baAhKfZTsISYt3AhwRsqJf4V+5QUSFrxma3teI2+KizBqi59Y32rkh4VX0mUUr29Xi7HX0QekhWpkXWltVWaizgogsdW+1aqTyp7whZidFA5Tq12a2vRipoFkDijY8hZvFqcjH6GQozDIohVO1Rr4WV/rVSrFONTCYWEOWKydvMfaKtnae/Sa1zicAZzDdbstk/zRsK58pHWcq7NS0AjJCyruXFZ7SNfan2YwHNa1zXZh8gEidhEjDaOa6gUklLT2YlaA/esjHwjFbVSxZTfe8VZcCc1mfUlCHK9Ts2B4CXUrCZhA6rOeIQkt081JFtPfWlEKh2LI0wmNrlLxTs0AlXVcYSBVO5NZWI0Wca1hc06ImPIWx9VLLwdgW+3+M9f9KbW1UNUbArAG9NBadU2HrObQrNcFNdTbooKbdAmwy/pQqjRWnXtw8FE0x5hqILnNrvO3yCNtWpr5fZe3vHh61vCJY6YrOyBOsD7IntrNza7w+V1TvF6VrCILDVfVaYIg6GPoqFap+oeX7qdouOiFa5za9TUeQ9UXvamred36qauN6KVzxUq6j/H6og+rqzm5o9Vm2LI6ARyua59UZln9zPknU21SPjpDi5vyWbY1NbQV8p9taVSnbqraZcDVY27dmXX+6aZABvEuGEajRfSntrDJ9M8CCvmvbpqfiasmX+8Ba6fzEtLYj9IMDltXL/r8jr/zuVz+wbTUs1obUeC5zJaWvzIILSMcsDAzjyX17sftSnaKYqUyYyIODmkZhw1XyXtazuY0hv5SCZxnJpx2CCTCL2e7drUK12kRFSHOBbeyzdrIGJu6ZGFy4cutb5cdmvs4KuVz2OeY/wCLTM5GDj/jCd7iuDjH9q77HP1rBVrH7utGEf24eKqK0ThybPop4vv41lSVhu19x/0nwyWhlktBE93ht8E8Pfw8K1mdZ7QDl/iiFnr7cP8ATPnKbP09/GiUV5ZhRq3oJw3Nk+WCRa6bxN6sGARN0Nnxc0+hU8/V9/G+8rlcCp2dXf3qFpqEQZl0jZHdgb8cNyCt7N2wjC0uMjIPd8z6KbF9/HctFqZTi+9rJyvODZ4SUym8OAIIIOIIMg8CM14ar7IvLpfUdG0nEzzK1WL2cr0sKVoujHC/AO8taYJw1VTa9kCo4rzFp9m7U5wL674jAiSIGgafOJ1Sqnsg50k1xMZumTuIcJHmpsX16wOUXl6XslaAAKdqbc2QXt8gYCimw9a/d05+Jp63FBa7G2MQD/pO/MtAhb7GLrsaboxF4EkboM+alOZgExsvjvxxgg+XBbt1zwPZlIj4KjJGwud6uE/JdDtEuuS+mDhAdTeJbuJMYSgp1LoJLDhpEn5eaZT7SYBHunARBAGHgsWV0mZjzr2Odmx+GoLvqp+HcdjuAnzC6FqAnuX7p2HZuxkFDSDgcuRiPqum3HKz0mlYSR8Ly7SWgDxElNpWKImm+Nvea7hF0eqbBP6gdxkbhi75J7GPjbxx+UhTWpCW2KneycDngCfE4ekJpoz8J0wjA8YUcXZEHkJ8DCL3LiILSRx+pKiyJSsW4HgY8ifkmO7PBxAE6FmHiBKWDGMvadL8+IJKYLS/KfED6p6sw9lmAHepMPBgB01zXyr2waBbq7g4FoILsfgLKbC4EnaDjzjYvqjLRUxyPgSPAr517V9nmjan17lxlQ3nOgloe5paZjHEiOBC58tjWSvOdovv1qdFrjLhJGwYGT5Lh2ii1lS8CQASZnGZkXYxHiux2faWB9aoe9UcQGuOF1okQBw02rn9pth4Jm5UYHDCQCO7yy81zjV+Pp3sH7aMdTbQqG44ABt4mCIwxiAcMt+G73NO1bMxwn0zX5xs2BBa6Rs2ZbMPsvrPYftVQdSYXua18AODgTiMDlhC3PWe2PcNtAO0jkforqOBBBIIO7H6rz9ntbKgmmWO/pIMcYyTXtjPDmtdF7uv71oiT/d91VMsJwdDs8Dh4kLkXhq3x+6hrMGbh4z5Yn1TrE7O3UrkbRy73NAK5/m8CvPvt9ODF4xGyMCJ2qmW6mROUGDI8cYxieCmRez0d5jscZGEkEcpjLyUeWxBAIIg4T4rhiqDOGwGIMidQAlPtF096AJiQ2cd87J0lMh3d+lTps+AMZs7oA8Qjc4R8XguCLG98FtQQf5iPITPFPFhqD8zI297zxHrKZDb+N1wSSb/ADcCD5+qj6bSMG47wPUDJYW2Aj4mMM5OEf5NOeXLepUZdwIDeJaB4kKxNdBj4EXY4H6QidV0jmfQrmfiWg3bwBzgk8cCBCdQ7wPfaT/K7LiCExdbwR+keKpKZZjHxeZ+aiZBhe9wIAOGvX1Sy6p0MDwg/JckPOcOPA/dXB/SRxXXHHs6bqxbtB12eGKZ78kZjk7FcoE7+vJSpjmJ44ymHZ0/xLtTyIPqVBaDnInif+kQuQWN0RkbceSmHZ0haXTm08z84RMquOd0DiPSZC5jWDf9PBE2n/MeYlF10XPOYe3gJH1VC1AZuPEF0dcNFz2ATnzghNvu1vcY/dDTTbNZIQ1LY4DATvN36IRj+X0VinujyQ9D+PqH8vlPXguB7cVajrFUvTAdTMxBxeBy+JelNIHZ5yvO+37xTsVXDFxYwDU3g7ng0nks8vla47r5r2d8Osldm19nX6NNpN2oGucx2wd4kg7YIHouJ2fhEGZIjjOXWq9jXYHVR+lrS3H+m6ZjfJ5rzR6LXz+q64XAiHDBw62rqdm27uXcscwBPAjaEPbdlNVrq4GLXQ7hhjyPquXZCRj44LWs549JZqz2OBkhwxaRt1gj9jkvcey3brbSLjiG1AJ0Dm6gbDqOh4CwVQ4Fsw5veac8RiDwIw4wlVrSaVQOpOLSCHNIzEiY8DB1XTjy/XLlw92PsjrP11mkuo7CJA1+RGC4fsP7Qm036VYgVmd4OAA95TwBMAYOaSAeIXrG0/5x4rcqY5TrONiH3W5dZ9OM3+OA9FAwbXt/uE8RMdBDHOpNI65IqlO9mCug2iNpOP8AKYynE880b6DRtJ3QQfMZJsOrm07O4DAvHP0C10/eXS1znmdYnkQtP4efhnn9lBZjqR4EeYU1erP7s7XO4mfXNA+yh2ePIla3UTh88OXdCN1AH8t3gS71KavVg/DDZ8x8kQsfjz+i3NolvPDL5Ap9FjhjJG76CE06sTex3ETLPA/RWtxtL9gPl9VFna114stHs4CZJO7Lr7JdbsiRLHa91w9CFuqVmx3iBxwI8c0p1rbI72A0IPirvJLOLjVWBpIdE8OpUF2MxO8GPJarfXp1McjqNvmsQoTkCeC3rnYF7MM/AiUv3bv1Hx+6cKJ0TRZnbQ7k0lAgUztPmPNT3e/zT3UYGMjl/wCwUAbvPIf+SGE3BtKr3Y3rcxjD+R/gP/JOawbKZJ3xPITJTV6uY1n8spnu37GwF1G2cn/lhvLE8BGCMUo+Ll3QBG8loCzas4uUaDhiXDhI9CvFfxPrua2zNiAX1HyBGLGtH/cK+j1KzRtPJrDEakFeQ/ibYff2YPZJdRcHnACWEQ/bkBDuDSs8tsakkr5xYnBjiQLzgA5oGV6MTicYzEaLoWbtD/41R2bnG7wkzJPBq4NOs1rqgjOQ3bEER5DEoaNsAc9sXWv2fpOYI3bFxlx1vHXb7NdNnrgxGM6/CeuS4nZ9PM9fZdDs/uQb0seSw4RpjjpMrL2VYqtWr7ukxz3Ex3chvc7Jo3lFvwNAXXy0wfnOHmhtbxiThOQXd9rfZd1ipUqj33r5LXADuh8FwDTtBaDnHw74HlrVV7oJGBkTjmN+045Ksx6r+HNYG20gRMh7d5vCThtyC+0MsgmMt0fLrJfnCyPcwh7HOBBbdukgzrIy/ZejpdpWmubhtLs8Gl5xPBufmtys2TX2utZxMOietcVKdIflw44em5eV9m/ZmsCH1qlVjiBBvSSNMR3ddui9nZ7PcAbfLj/NEnrJa0winZ3bhzjdoip0Dl6R6Qtjqeh2b4+yIeKnYxhfZXf1cYJ8wibSdA+Ib5+gWx1UAEnZmQsdS0NM3XEeYPNuM8UlLAm9+oZ7fuUAqgfmAO2BHohLidsjrVVPHrktIdfbtIMnYJPHXnCu+3DAnrflySAr66xUVsa8aeX0UWL3YOwKKARamZ3RwgKfiaWZA5DqVjuHIAf3E/8AUjFmdtu/5H0K65HPa1m1s0I3kfdLp2oE4Rn+rziJSLkGCG8jHqjbTOog6lpw4n6KeLtaA6BIJHEx490FKBna2f6gfUIC8ja3TIR6p9N85RG5vzCCmUDq047CR5iEL5GBNP8A3HxgwnUtQJ17s+h6hR9XCNm3oghTVLa+B/yjtwB9YzRe/J/J3d2X+1H72Bg4ERhMTnuGX0VXjPxMJ0BMn68IUAsBJwB2ZA4/44JlOi6TJePLPcWZb5VG/ujdJ4ZCSmU5IMwR5/7ZKLAPsU4iZ1MY7/h8ksWVrTDiNcvXBPc0tAJeY8M4ww2YaJVG14mXNLToYwT08fB/aHs00LXaKY+EPcGjRpF5og6NI4oz7MGlZKVsqVmj3ri2nSDbxcBea9znT3Yg4QcS3ETh6v8Aip2ePxFOs2btVlx2GHvGCWmdt5uH+grzNJ3v6FEOce4TTY3Z36pPiS6TwGi4561eWTx07H2bWfQJoUHVjTF0AEfEcSQCe/GjZPkV5fsntu1WKq4sc5j5ipTe03SdKlN0QcdxE4ESvutgoNotaymxwDAGgzMwB3jvleM/i5Y6dQWerAFW8aZMQ5zLpdBjOCBGl5y3y42epwsZfajtT8f2QLQ5lxzK7cAZBIvMJaTjEP5Hgux/DvsKm7s+7XY17az3VS04xkxsHYYZMjESuF7R2U2awWKyn/8AV7wP1/EJnMA1XYbgdi9d7IUyyyUWnAkEiMocS4Y6YzzUk9atyPG+1XsH+HLqlEvqUyTIzcwfFjh3hhE7xMxj4qi40XhzmtcJulszoe8GxhjEghfoa7PPrrgvmvtH7EE1ahptgEFzdG3Wg3MNgOA/ZLMJf16z2FtVJ1IVLO6oGE3X0ajy8U3kiCzbBJid+WBC9jMjTgvEexvs+bOTMgQ0kYYuhuMbDn5aYerdTw/b0VkQ9lpLdpPL5K32sxgDxyjxWQmPzHwV3TqeUFayCnA7+cKwhDTqfD7KjTOp8voqhg6xV9ZpJMZz1wCE1N6ia0Xt6kjr9lndUO/rmq9+cM0NaZHQP0UWb3jtevFRDSW0SBi4aSIInTNOZQdtJcNBAPMFEbUBg5rxmMRAO8ZYTpuWOpaScgBnjm7diIhbY+OjcGwE89nGPJItVNjWyBuwgOnYZ25LFUrOdF5xJHWxCSmUtg/fiPgO8ggY44iT6q32x0y1viYE4bASlBWHK4mmstbtADx9cMVGWpwzDf7jPpvS7+/rwVSrhrS+2F2nPvDrzSA527kIVA8VJGiGnsrvn4idwAIRurPOZdjuELLKKRopi6bJiIMdbIVlw2DrwSJGnr9VBU6x+qYa4/t5Z/e2GsIMsHvW7rmLv8bw5r5vYOyC6xVLQwEVKNRtUEf/AF4h39pYXcjqvrlqpiox7HZPa5p1hwIPkV867HFSw2k2S0H/AIdVrqbXgd17XYBwnbJgjZJ2QTz5z1qV6/2f9pqVoYwOc1tUwC0kNl2UtnAg6ThyWTtxorW6hR/QJIIyvEF06d1o8Vi7J9iH0XNu1mPbk4OplpImRtdJ8Mlu7Sq+57Qp1apAYA1pMS6HNc0EnSXY4GA2VLb8pivaGgLXbqNAyW02uqVIMfF+UkGcQ0ZfqzGE+mptjBuAEQPovHexDalSvWrEkg3wXFxzc5t0R/S3kBC91ZWDM5Jq/RE4BMa3DrzQ1nCcNYR03eqLjRSEBMjApbQrvIoajOolJFME6eqa8oAYER4Kooi6fiOOuMj6JJPQMI40GHFVdKBTzvPXJAM93WgTjPHcY+aDgPX6oiwN3h+yos6j7Kzw+qpQWGcPD7KIS1UiMbqhOZPy9VTT10UIKscF6Mclkq0PgpPBMNFCioP6lS+irneoHIL4068Fd/cOuSyCvKX0DncFQCAy/roK7xSzO5W0nhy+iA566CISkGqf3V+/PPrQqK0GVyfaTsZtqolhHeHeYdHR6HI/UBbH2vrvIPxmuAUs36vx5D2e7ctgc2lUa4tBBLqrHB8CJBcYniZK9Z297N/iXF4MywNIw2GQdx37ynvtQyB2clrs1rLRiYHH6Ljy8/rrxrz3s7YPcPcA1wEHE47RO7ZpsK9FRqws9otdPY7yP0WY28R3SDyP0SXxL9dWvhiJxxV0nwcxGi5Itbzt3ZJjLQRmWjZjgr2g7ba6p7pXLa9x2t8/qilyujdUqnr9kt9bwWdreHgUQbuHhiqmmGsccUHvcM/NWG7lZzzRAGodVG1jqUZ6xRQNAmAPfHaVPeHUfRG7HJFHXRTAq8dVEw8vJRMHNv8AUfZFKFzld7qT6Lv65ICpCouOqglQEW8fNTgFQkKhP7KKI7wqv8OuWKq7v9fupCCA9D9kLhuRAIjTMZDkZU7RcpfEeisN3DkiLTu9PCM1RHPres94daGOgoWlNovI/KPE/ZGHEjGNNE7WrkZ/dE6+Eeqr8JGLnRzmdMAnOpznP9xKB1MAQAAs2W/VmQu7Og34cOaX+GwxecNCBv2KxA08YRluGTuX0JUklWs1Rkb+f3QUafM8EVWco2nOevkktJ3xjiBC5c/rfH42MYdB5p7Ado88PPNY7jsIzOA+y0MxEyI1nPX5qwaqeP0BJ88BC0NCy0zrju9dieyoNh811jNOu9YfRXHWCAOUA4+P0VQVzh1yRXAlkqNnXrxQNazrH6q7iUBP7K7mp8kBlvWal3XJL92N6gpIGYa+f2UQimNPX6qIObGPXyVwB0ULLS043SDxw+RRC0TIugYDPHZJ63BXuz1E7lyV3OpKWajsYDQDxwQd/wDX6YY8EvK/hkPuDaR4JraGydvDNY3NJzcfT0UayNqn/o8aXNaDmOWKoPb+nx+eqUUQKdbfp2n8hl8aAcJ+aG4DnPihlWtdInaiLG7MFGtQqK4aZzQOZv8ARV1sVhQ1Vydqp9OPzIjw80qppu1OWPWCliyk1JwAvY6LM4H+Y8x6AplSnMzwGJx9OtiS6mIInDjO3bsXGx0gSwgZecKiHYwJxx7w5z4KCm3Zd5ST90ssbtcCYnfG/VcrG40U2ujIjZMjx3lbWtOyZ47ucdc8FEN3AESfkboOS106e4Tj1nt8pW+KVsoMyy5jxgiFoazgs1Ol4Z892q0Npa+nULtHOjDR0EXWxDcU92qDKEwdqq4OvuiuoIAI+yIO0lBd1+alwdfsgZ11gqvddBAWjWFLrUB39/XgohDR0Cog5rUUIWv4I7/BdcjkqFYRGd3l9UN5PBCFOSkor0fQ/slAhWpP2UvAaxwUXEhQt4KAq8dE8FXdwVwpeUB6wQFdUhCFIQWQkVXROGJTbvRQOZmZHCceJWasZqx0GB1n9isjmmcxE47Qd+JvARot5aduHDqUpwMSAMvP5+a5co6SsVOiDOOBxJLY3icccfVU1lMQS0SXYggZSBhPXqtfe1HEDLgCQo1pxukiDiMsN2Gu9c+rWkWdgE91uBgXQJxERuW9gykHPQYjCcMvmlA4OxdtAnunmAJ5rRSEAQZMbjHAab1uRLT6bsIH1w5rReSqU6ee3z9EWMYGOUrpGKZO5QO3HxQXT19kQaeiqCHNXzKG4rFNFQvVh29S6ru8FBV/HFSev2VhoUhAJA0URADqVaDkk4dbkQMqlF1rlFtcdSmuz5KKKKjtnP5ISoogN+Tetquj8QG9RRX+IHYeKquYOGgUUU5fCLCM9eCiikULTIVKKKhcptRoIyGSpRZqxkc4y3mo4YcvkFaixWoQfy7zB4Tkt7WiXYDA4bsBkoosxqmXQMgBicuBQ2QyJOJ948Y44A4KKLozGho9fmgBxHFRRIDJz4fNX9lFFQV4xmqnukqlEqrJxQFx10UURGqigrZ+KiiypAVqKIP/2Q=="/>
          <p:cNvSpPr>
            <a:spLocks noChangeAspect="1" noChangeArrowheads="1"/>
          </p:cNvSpPr>
          <p:nvPr/>
        </p:nvSpPr>
        <p:spPr bwMode="auto">
          <a:xfrm>
            <a:off x="-61913" y="-136525"/>
            <a:ext cx="304801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e-IL"/>
          </a:p>
        </p:txBody>
      </p:sp>
      <p:sp>
        <p:nvSpPr>
          <p:cNvPr id="37892" name="AutoShape 4" descr="data:image/jpeg;base64,/9j/4AAQSkZJRgABAQAAAQABAAD/2wCEAAkGBxQSEhQUExQVFhUXFxgXGBgXGB0XFhgYHBgXGBgXFxgYHCggGBwlHBcdITEhJSkrLi4uGh8zODMsNygtLisBCgoKDg0OFxAQGywkHyQsLCwsLCwsLCwsLCwsLCwsLCwsLCwsLCwsLCwsLCwsLCwsLCwsLCwsLCwsLCwsLCwsLP/AABEIAMIBAwMBIgACEQEDEQH/xAAcAAACAwEBAQEAAAAAAAAAAAACAwABBAUGBwj/xABBEAABAwEFBQUGBAUCBgMAAAABAAIRAwQSITFRQWFxgfAFIpGhsQYTMsHR4RRCUvEHYnKSooKyI0PCw9LiJFNj/8QAGQEBAQEBAQEAAAAAAAAAAAAAAAECAwQF/8QAHxEBAQEAAwEBAQEBAQAAAAAAAAERAhIhMVFBYQMi/9oADAMBAAIRAxEAPwD1tNjRqE29CMVURqBfS183JAiooSmCoNBKsOGg8FnWsBOCWDK1Na3QKGNPBOx1C0xqoZRXBv8AFSBvWdawq7qq93otAAVPZor2Tqq607irFEDbj1vWcc06jTJycOafCe/wzFVfTW2d2oS3U4OIWdjeVA5REAN6ax7YylS1ZGd+5W06rUy4cCI4IKllygzxScp8p1v2El+KL3kbFopWYkHYdmnNL9yZ7ynaL1sCagR3SRIV0wBslN/EThlwUt/Fk/WaETXjatbqQ2zO5Ir2VxyEqTlL9WyxJac1kfgcMkYsz0p9neNhW+OfrF38NDmxiFfvGD8qxlhRsoOOxXrGdv4f71ukIKr27M0baAhKfZTsISYt3AhwRsqJf4V+5QUSFrxma3teI2+KizBqi59Y32rkh4VX0mUUr29Xi7HX0QekhWpkXWltVWaizgogsdW+1aqTyp7whZidFA5Tq12a2vRipoFkDijY8hZvFqcjH6GQozDIohVO1Rr4WV/rVSrFONTCYWEOWKydvMfaKtnae/Sa1zicAZzDdbstk/zRsK58pHWcq7NS0AjJCyruXFZ7SNfan2YwHNa1zXZh8gEidhEjDaOa6gUklLT2YlaA/esjHwjFbVSxZTfe8VZcCc1mfUlCHK9Ts2B4CXUrCZhA6rOeIQkt081JFtPfWlEKh2LI0wmNrlLxTs0AlXVcYSBVO5NZWI0Wca1hc06ImPIWx9VLLwdgW+3+M9f9KbW1UNUbArAG9NBadU2HrObQrNcFNdTbooKbdAmwy/pQqjRWnXtw8FE0x5hqILnNrvO3yCNtWpr5fZe3vHh61vCJY6YrOyBOsD7IntrNza7w+V1TvF6VrCILDVfVaYIg6GPoqFap+oeX7qdouOiFa5za9TUeQ9UXvamred36qauN6KVzxUq6j/H6og+rqzm5o9Vm2LI6ARyua59UZln9zPknU21SPjpDi5vyWbY1NbQV8p9taVSnbqraZcDVY27dmXX+6aZABvEuGEajRfSntrDJ9M8CCvmvbpqfiasmX+8Ba6fzEtLYj9IMDltXL/r8jr/zuVz+wbTUs1obUeC5zJaWvzIILSMcsDAzjyX17sftSnaKYqUyYyIODmkZhw1XyXtazuY0hv5SCZxnJpx2CCTCL2e7drUK12kRFSHOBbeyzdrIGJu6ZGFy4cutb5cdmvs4KuVz2OeY/wCLTM5GDj/jCd7iuDjH9q77HP1rBVrH7utGEf24eKqK0ThybPop4vv41lSVhu19x/0nwyWhlktBE93ht8E8Pfw8K1mdZ7QDl/iiFnr7cP8ATPnKbP09/GiUV5ZhRq3oJw3Nk+WCRa6bxN6sGARN0Nnxc0+hU8/V9/G+8rlcCp2dXf3qFpqEQZl0jZHdgb8cNyCt7N2wjC0uMjIPd8z6KbF9/HctFqZTi+9rJyvODZ4SUym8OAIIIOIIMg8CM14ar7IvLpfUdG0nEzzK1WL2cr0sKVoujHC/AO8taYJw1VTa9kCo4rzFp9m7U5wL674jAiSIGgafOJ1Sqnsg50k1xMZumTuIcJHmpsX16wOUXl6XslaAAKdqbc2QXt8gYCimw9a/d05+Jp63FBa7G2MQD/pO/MtAhb7GLrsaboxF4EkboM+alOZgExsvjvxxgg+XBbt1zwPZlIj4KjJGwud6uE/JdDtEuuS+mDhAdTeJbuJMYSgp1LoJLDhpEn5eaZT7SYBHunARBAGHgsWV0mZjzr2Odmx+GoLvqp+HcdjuAnzC6FqAnuX7p2HZuxkFDSDgcuRiPqum3HKz0mlYSR8Ly7SWgDxElNpWKImm+Nvea7hF0eqbBP6gdxkbhi75J7GPjbxx+UhTWpCW2KneycDngCfE4ekJpoz8J0wjA8YUcXZEHkJ8DCL3LiILSRx+pKiyJSsW4HgY8ifkmO7PBxAE6FmHiBKWDGMvadL8+IJKYLS/KfED6p6sw9lmAHepMPBgB01zXyr2waBbq7g4FoILsfgLKbC4EnaDjzjYvqjLRUxyPgSPAr517V9nmjan17lxlQ3nOgloe5paZjHEiOBC58tjWSvOdovv1qdFrjLhJGwYGT5Lh2ii1lS8CQASZnGZkXYxHiux2faWB9aoe9UcQGuOF1okQBw02rn9pth4Jm5UYHDCQCO7yy81zjV+Pp3sH7aMdTbQqG44ABt4mCIwxiAcMt+G73NO1bMxwn0zX5xs2BBa6Rs2ZbMPsvrPYftVQdSYXua18AODgTiMDlhC3PWe2PcNtAO0jkforqOBBBIIO7H6rz9ntbKgmmWO/pIMcYyTXtjPDmtdF7uv71oiT/d91VMsJwdDs8Dh4kLkXhq3x+6hrMGbh4z5Yn1TrE7O3UrkbRy73NAK5/m8CvPvt9ODF4xGyMCJ2qmW6mROUGDI8cYxieCmRez0d5jscZGEkEcpjLyUeWxBAIIg4T4rhiqDOGwGIMidQAlPtF096AJiQ2cd87J0lMh3d+lTps+AMZs7oA8Qjc4R8XguCLG98FtQQf5iPITPFPFhqD8zI297zxHrKZDb+N1wSSb/ADcCD5+qj6bSMG47wPUDJYW2Aj4mMM5OEf5NOeXLepUZdwIDeJaB4kKxNdBj4EXY4H6QidV0jmfQrmfiWg3bwBzgk8cCBCdQ7wPfaT/K7LiCExdbwR+keKpKZZjHxeZ+aiZBhe9wIAOGvX1Sy6p0MDwg/JckPOcOPA/dXB/SRxXXHHs6bqxbtB12eGKZ78kZjk7FcoE7+vJSpjmJ44ymHZ0/xLtTyIPqVBaDnInif+kQuQWN0RkbceSmHZ0haXTm08z84RMquOd0DiPSZC5jWDf9PBE2n/MeYlF10XPOYe3gJH1VC1AZuPEF0dcNFz2ATnzghNvu1vcY/dDTTbNZIQ1LY4DATvN36IRj+X0VinujyQ9D+PqH8vlPXguB7cVajrFUvTAdTMxBxeBy+JelNIHZ5yvO+37xTsVXDFxYwDU3g7ng0nks8vla47r5r2d8Osldm19nX6NNpN2oGucx2wd4kg7YIHouJ2fhEGZIjjOXWq9jXYHVR+lrS3H+m6ZjfJ5rzR6LXz+q64XAiHDBw62rqdm27uXcscwBPAjaEPbdlNVrq4GLXQ7hhjyPquXZCRj44LWs549JZqz2OBkhwxaRt1gj9jkvcey3brbSLjiG1AJ0Dm6gbDqOh4CwVQ4Fsw5veac8RiDwIw4wlVrSaVQOpOLSCHNIzEiY8DB1XTjy/XLlw92PsjrP11mkuo7CJA1+RGC4fsP7Qm036VYgVmd4OAA95TwBMAYOaSAeIXrG0/5x4rcqY5TrONiH3W5dZ9OM3+OA9FAwbXt/uE8RMdBDHOpNI65IqlO9mCug2iNpOP8AKYynE880b6DRtJ3QQfMZJsOrm07O4DAvHP0C10/eXS1znmdYnkQtP4efhnn9lBZjqR4EeYU1erP7s7XO4mfXNA+yh2ePIla3UTh88OXdCN1AH8t3gS71KavVg/DDZ8x8kQsfjz+i3NolvPDL5Ap9FjhjJG76CE06sTex3ETLPA/RWtxtL9gPl9VFna114stHs4CZJO7Lr7JdbsiRLHa91w9CFuqVmx3iBxwI8c0p1rbI72A0IPirvJLOLjVWBpIdE8OpUF2MxO8GPJarfXp1McjqNvmsQoTkCeC3rnYF7MM/AiUv3bv1Hx+6cKJ0TRZnbQ7k0lAgUztPmPNT3e/zT3UYGMjl/wCwUAbvPIf+SGE3BtKr3Y3rcxjD+R/gP/JOawbKZJ3xPITJTV6uY1n8spnu37GwF1G2cn/lhvLE8BGCMUo+Ll3QBG8loCzas4uUaDhiXDhI9CvFfxPrua2zNiAX1HyBGLGtH/cK+j1KzRtPJrDEakFeQ/ibYff2YPZJdRcHnACWEQ/bkBDuDSs8tsakkr5xYnBjiQLzgA5oGV6MTicYzEaLoWbtD/41R2bnG7wkzJPBq4NOs1rqgjOQ3bEER5DEoaNsAc9sXWv2fpOYI3bFxlx1vHXb7NdNnrgxGM6/CeuS4nZ9PM9fZdDs/uQb0seSw4RpjjpMrL2VYqtWr7ukxz3Ex3chvc7Jo3lFvwNAXXy0wfnOHmhtbxiThOQXd9rfZd1ipUqj33r5LXADuh8FwDTtBaDnHw74HlrVV7oJGBkTjmN+045Ksx6r+HNYG20gRMh7d5vCThtyC+0MsgmMt0fLrJfnCyPcwh7HOBBbdukgzrIy/ZejpdpWmubhtLs8Gl5xPBufmtys2TX2utZxMOietcVKdIflw44em5eV9m/ZmsCH1qlVjiBBvSSNMR3ddui9nZ7PcAbfLj/NEnrJa0winZ3bhzjdoip0Dl6R6Qtjqeh2b4+yIeKnYxhfZXf1cYJ8wibSdA+Ib5+gWx1UAEnZmQsdS0NM3XEeYPNuM8UlLAm9+oZ7fuUAqgfmAO2BHohLidsjrVVPHrktIdfbtIMnYJPHXnCu+3DAnrflySAr66xUVsa8aeX0UWL3YOwKKARamZ3RwgKfiaWZA5DqVjuHIAf3E/8AUjFmdtu/5H0K65HPa1m1s0I3kfdLp2oE4Rn+rziJSLkGCG8jHqjbTOog6lpw4n6KeLtaA6BIJHEx490FKBna2f6gfUIC8ja3TIR6p9N85RG5vzCCmUDq047CR5iEL5GBNP8A3HxgwnUtQJ17s+h6hR9XCNm3oghTVLa+B/yjtwB9YzRe/J/J3d2X+1H72Bg4ERhMTnuGX0VXjPxMJ0BMn68IUAsBJwB2ZA4/44JlOi6TJePLPcWZb5VG/ujdJ4ZCSmU5IMwR5/7ZKLAPsU4iZ1MY7/h8ksWVrTDiNcvXBPc0tAJeY8M4ww2YaJVG14mXNLToYwT08fB/aHs00LXaKY+EPcGjRpF5og6NI4oz7MGlZKVsqVmj3ri2nSDbxcBea9znT3Yg4QcS3ETh6v8Aip2ePxFOs2btVlx2GHvGCWmdt5uH+grzNJ3v6FEOce4TTY3Z36pPiS6TwGi4561eWTx07H2bWfQJoUHVjTF0AEfEcSQCe/GjZPkV5fsntu1WKq4sc5j5ipTe03SdKlN0QcdxE4ESvutgoNotaymxwDAGgzMwB3jvleM/i5Y6dQWerAFW8aZMQ5zLpdBjOCBGl5y3y42epwsZfajtT8f2QLQ5lxzK7cAZBIvMJaTjEP5Hgux/DvsKm7s+7XY17az3VS04xkxsHYYZMjESuF7R2U2awWKyn/8AV7wP1/EJnMA1XYbgdi9d7IUyyyUWnAkEiMocS4Y6YzzUk9atyPG+1XsH+HLqlEvqUyTIzcwfFjh3hhE7xMxj4qi40XhzmtcJulszoe8GxhjEghfoa7PPrrgvmvtH7EE1ahptgEFzdG3Wg3MNgOA/ZLMJf16z2FtVJ1IVLO6oGE3X0ajy8U3kiCzbBJid+WBC9jMjTgvEexvs+bOTMgQ0kYYuhuMbDn5aYerdTw/b0VkQ9lpLdpPL5K32sxgDxyjxWQmPzHwV3TqeUFayCnA7+cKwhDTqfD7KjTOp8voqhg6xV9ZpJMZz1wCE1N6ia0Xt6kjr9lndUO/rmq9+cM0NaZHQP0UWb3jtevFRDSW0SBi4aSIInTNOZQdtJcNBAPMFEbUBg5rxmMRAO8ZYTpuWOpaScgBnjm7diIhbY+OjcGwE89nGPJItVNjWyBuwgOnYZ25LFUrOdF5xJHWxCSmUtg/fiPgO8ggY44iT6q32x0y1viYE4bASlBWHK4mmstbtADx9cMVGWpwzDf7jPpvS7+/rwVSrhrS+2F2nPvDrzSA527kIVA8VJGiGnsrvn4idwAIRurPOZdjuELLKKRopi6bJiIMdbIVlw2DrwSJGnr9VBU6x+qYa4/t5Z/e2GsIMsHvW7rmLv8bw5r5vYOyC6xVLQwEVKNRtUEf/AF4h39pYXcjqvrlqpiox7HZPa5p1hwIPkV867HFSw2k2S0H/AIdVrqbXgd17XYBwnbJgjZJ2QTz5z1qV6/2f9pqVoYwOc1tUwC0kNl2UtnAg6ThyWTtxorW6hR/QJIIyvEF06d1o8Vi7J9iH0XNu1mPbk4OplpImRtdJ8Mlu7Sq+57Qp1apAYA1pMS6HNc0EnSXY4GA2VLb8pivaGgLXbqNAyW02uqVIMfF+UkGcQ0ZfqzGE+mptjBuAEQPovHexDalSvWrEkg3wXFxzc5t0R/S3kBC91ZWDM5Jq/RE4BMa3DrzQ1nCcNYR03eqLjRSEBMjApbQrvIoajOolJFME6eqa8oAYER4Kooi6fiOOuMj6JJPQMI40GHFVdKBTzvPXJAM93WgTjPHcY+aDgPX6oiwN3h+yos6j7Kzw+qpQWGcPD7KIS1UiMbqhOZPy9VTT10UIKscF6Mclkq0PgpPBMNFCioP6lS+irneoHIL4068Fd/cOuSyCvKX0DncFQCAy/roK7xSzO5W0nhy+iA566CISkGqf3V+/PPrQqK0GVyfaTsZtqolhHeHeYdHR6HI/UBbH2vrvIPxmuAUs36vx5D2e7ctgc2lUa4tBBLqrHB8CJBcYniZK9Z297N/iXF4MywNIw2GQdx37ynvtQyB2clrs1rLRiYHH6Ljy8/rrxrz3s7YPcPcA1wEHE47RO7ZpsK9FRqws9otdPY7yP0WY28R3SDyP0SXxL9dWvhiJxxV0nwcxGi5Itbzt3ZJjLQRmWjZjgr2g7ba6p7pXLa9x2t8/qilyujdUqnr9kt9bwWdreHgUQbuHhiqmmGsccUHvcM/NWG7lZzzRAGodVG1jqUZ6xRQNAmAPfHaVPeHUfRG7HJFHXRTAq8dVEw8vJRMHNv8AUfZFKFzld7qT6Lv65ICpCouOqglQEW8fNTgFQkKhP7KKI7wqv8OuWKq7v9fupCCA9D9kLhuRAIjTMZDkZU7RcpfEeisN3DkiLTu9PCM1RHPres94daGOgoWlNovI/KPE/ZGHEjGNNE7WrkZ/dE6+Eeqr8JGLnRzmdMAnOpznP9xKB1MAQAAs2W/VmQu7Og34cOaX+GwxecNCBv2KxA08YRluGTuX0JUklWs1Rkb+f3QUafM8EVWco2nOevkktJ3xjiBC5c/rfH42MYdB5p7Ado88PPNY7jsIzOA+y0MxEyI1nPX5qwaqeP0BJ88BC0NCy0zrju9dieyoNh811jNOu9YfRXHWCAOUA4+P0VQVzh1yRXAlkqNnXrxQNazrH6q7iUBP7K7mp8kBlvWal3XJL92N6gpIGYa+f2UQimNPX6qIObGPXyVwB0ULLS043SDxw+RRC0TIugYDPHZJ63BXuz1E7lyV3OpKWajsYDQDxwQd/wDX6YY8EvK/hkPuDaR4JraGydvDNY3NJzcfT0UayNqn/o8aXNaDmOWKoPb+nx+eqUUQKdbfp2n8hl8aAcJ+aG4DnPihlWtdInaiLG7MFGtQqK4aZzQOZv8ARV1sVhQ1Vydqp9OPzIjw80qppu1OWPWCliyk1JwAvY6LM4H+Y8x6AplSnMzwGJx9OtiS6mIInDjO3bsXGx0gSwgZecKiHYwJxx7w5z4KCm3Zd5ST90ssbtcCYnfG/VcrG40U2ujIjZMjx3lbWtOyZ47ucdc8FEN3AESfkboOS106e4Tj1nt8pW+KVsoMyy5jxgiFoazgs1Ol4Z892q0Npa+nULtHOjDR0EXWxDcU92qDKEwdqq4OvuiuoIAI+yIO0lBd1+alwdfsgZ11gqvddBAWjWFLrUB39/XgohDR0Cog5rUUIWv4I7/BdcjkqFYRGd3l9UN5PBCFOSkor0fQ/slAhWpP2UvAaxwUXEhQt4KAq8dE8FXdwVwpeUB6wQFdUhCFIQWQkVXROGJTbvRQOZmZHCceJWasZqx0GB1n9isjmmcxE47Qd+JvARot5aduHDqUpwMSAMvP5+a5co6SsVOiDOOBxJLY3icccfVU1lMQS0SXYggZSBhPXqtfe1HEDLgCQo1pxukiDiMsN2Gu9c+rWkWdgE91uBgXQJxERuW9gykHPQYjCcMvmlA4OxdtAnunmAJ5rRSEAQZMbjHAab1uRLT6bsIH1w5rReSqU6ee3z9EWMYGOUrpGKZO5QO3HxQXT19kQaeiqCHNXzKG4rFNFQvVh29S6ru8FBV/HFSev2VhoUhAJA0URADqVaDkk4dbkQMqlF1rlFtcdSmuz5KKKKjtnP5ISoogN+Tetquj8QG9RRX+IHYeKquYOGgUUU5fCLCM9eCiikULTIVKKKhcptRoIyGSpRZqxkc4y3mo4YcvkFaixWoQfy7zB4Tkt7WiXYDA4bsBkoosxqmXQMgBicuBQ2QyJOJ948Y44A4KKLozGho9fmgBxHFRRIDJz4fNX9lFFQV4xmqnukqlEqrJxQFx10UURGqigrZ+KiiypAVqKIP/2Q=="/>
          <p:cNvSpPr>
            <a:spLocks noChangeAspect="1" noChangeArrowheads="1"/>
          </p:cNvSpPr>
          <p:nvPr/>
        </p:nvSpPr>
        <p:spPr bwMode="auto">
          <a:xfrm>
            <a:off x="-61913" y="-136525"/>
            <a:ext cx="304801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e-IL"/>
          </a:p>
        </p:txBody>
      </p:sp>
      <p:pic>
        <p:nvPicPr>
          <p:cNvPr id="37894" name="Picture 6" descr="https://encrypted-tbn2.gstatic.com/images?q=tbn:ANd9GcRHpII3neujIcFvtMxOPdTZs0F99FrkSCfgqdCpKTPs4nKrR7BcZA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23728" y="1340768"/>
            <a:ext cx="2466976" cy="1847850"/>
          </a:xfrm>
          <a:prstGeom prst="rect">
            <a:avLst/>
          </a:prstGeom>
          <a:noFill/>
        </p:spPr>
      </p:pic>
      <p:pic>
        <p:nvPicPr>
          <p:cNvPr id="17" name="Picture 2" descr="https://encrypted-tbn0.gstatic.com/images?q=tbn:ANd9GcQgAqgBbt-K4GHL_piOv9z44xc36-PCOoQlAh7pUUrz8zApum-6drqABu4l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148064" y="3501008"/>
            <a:ext cx="3314701" cy="2304256"/>
          </a:xfrm>
          <a:prstGeom prst="rect">
            <a:avLst/>
          </a:prstGeom>
          <a:noFill/>
        </p:spPr>
      </p:pic>
      <p:sp>
        <p:nvSpPr>
          <p:cNvPr id="18" name="חץ שמאלה 17">
            <a:hlinkClick r:id="" action="ppaction://hlinkshowjump?jump=nextslide"/>
          </p:cNvPr>
          <p:cNvSpPr/>
          <p:nvPr/>
        </p:nvSpPr>
        <p:spPr>
          <a:xfrm>
            <a:off x="683568" y="6093296"/>
            <a:ext cx="2448272" cy="764704"/>
          </a:xfrm>
          <a:prstGeom prst="lef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המשך  </a:t>
            </a:r>
            <a:r>
              <a:rPr lang="ar-SA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اكمل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</a:t>
            </a:r>
            <a:endParaRPr lang="he-IL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9" name="חץ ימינה 18">
            <a:hlinkClick r:id="" action="ppaction://hlinkshowjump?jump=previousslide"/>
          </p:cNvPr>
          <p:cNvSpPr/>
          <p:nvPr/>
        </p:nvSpPr>
        <p:spPr>
          <a:xfrm>
            <a:off x="7092280" y="5733256"/>
            <a:ext cx="1584176" cy="864096"/>
          </a:xfrm>
          <a:prstGeom prst="rightArrow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0" name="סרט מעוקל למטה 13">
            <a:hlinkClick r:id="rId8" action="ppaction://hlinksldjump"/>
          </p:cNvPr>
          <p:cNvSpPr/>
          <p:nvPr/>
        </p:nvSpPr>
        <p:spPr>
          <a:xfrm>
            <a:off x="323528" y="0"/>
            <a:ext cx="2016224" cy="620688"/>
          </a:xfrm>
          <a:prstGeom prst="ellipseRibbon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מי אני</a:t>
            </a:r>
            <a:endParaRPr lang="he-IL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8924 0.0421 L -0.53559 0.11566 " pathEditMode="relative" ptsTypes="AA">
                                      <p:cBhvr>
                                        <p:cTn id="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שמש 3"/>
          <p:cNvSpPr/>
          <p:nvPr/>
        </p:nvSpPr>
        <p:spPr>
          <a:xfrm>
            <a:off x="6660232" y="1124744"/>
            <a:ext cx="2483768" cy="1944216"/>
          </a:xfrm>
          <a:prstGeom prst="su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מי אני</a:t>
            </a:r>
            <a:endParaRPr lang="he-IL" sz="3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" name="מלבן מעוגל 4"/>
          <p:cNvSpPr/>
          <p:nvPr/>
        </p:nvSpPr>
        <p:spPr>
          <a:xfrm>
            <a:off x="4716016" y="1484784"/>
            <a:ext cx="1728192" cy="1584176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אני </a:t>
            </a:r>
            <a:endParaRPr lang="he-IL" sz="3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" name="פרצוף מחייך 5"/>
          <p:cNvSpPr/>
          <p:nvPr/>
        </p:nvSpPr>
        <p:spPr>
          <a:xfrm>
            <a:off x="323528" y="3645024"/>
            <a:ext cx="1440160" cy="1440160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sz="28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endParaRPr lang="ar-SA" sz="28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endParaRPr lang="ar-SA" sz="28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endParaRPr lang="ar-SA" sz="28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endParaRPr lang="ar-SA" sz="28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endParaRPr lang="ar-SA" sz="28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endParaRPr lang="ar-SA" sz="28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endParaRPr lang="ar-SA" sz="28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endParaRPr lang="ar-SA" sz="28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endParaRPr lang="ar-SA" sz="28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" name="הסבר אליפטי 6"/>
          <p:cNvSpPr/>
          <p:nvPr/>
        </p:nvSpPr>
        <p:spPr>
          <a:xfrm>
            <a:off x="2339752" y="3429000"/>
            <a:ext cx="2160240" cy="936104"/>
          </a:xfrm>
          <a:prstGeom prst="wedgeEllipseCallout">
            <a:avLst>
              <a:gd name="adj1" fmla="val -87819"/>
              <a:gd name="adj2" fmla="val 50171"/>
            </a:avLst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לחץ על הרכב</a:t>
            </a:r>
            <a:endParaRPr lang="he-IL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" name="סרט מעוקל למטה 7">
            <a:hlinkClick r:id="rId3" action="ppaction://hlinksldjump"/>
          </p:cNvPr>
          <p:cNvSpPr/>
          <p:nvPr/>
        </p:nvSpPr>
        <p:spPr>
          <a:xfrm>
            <a:off x="6948264" y="116632"/>
            <a:ext cx="2016224" cy="620688"/>
          </a:xfrm>
          <a:prstGeom prst="ellipseRibbon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הטקסט</a:t>
            </a:r>
            <a:endParaRPr lang="he-IL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9" name="סרט מעוקל למטה 8">
            <a:hlinkClick r:id="rId4" action="ppaction://hlinksldjump"/>
          </p:cNvPr>
          <p:cNvSpPr/>
          <p:nvPr/>
        </p:nvSpPr>
        <p:spPr>
          <a:xfrm>
            <a:off x="4644008" y="116632"/>
            <a:ext cx="2016224" cy="620688"/>
          </a:xfrm>
          <a:prstGeom prst="ellipseRibbon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קריאה</a:t>
            </a:r>
            <a:endParaRPr lang="he-IL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0" name="סרט מעוקל למטה 9">
            <a:hlinkClick r:id="rId5" action="ppaction://hlinksldjump"/>
          </p:cNvPr>
          <p:cNvSpPr/>
          <p:nvPr/>
        </p:nvSpPr>
        <p:spPr>
          <a:xfrm>
            <a:off x="2483768" y="116632"/>
            <a:ext cx="2016224" cy="620688"/>
          </a:xfrm>
          <a:prstGeom prst="ellipseRibbon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נכון  לא נכון</a:t>
            </a:r>
            <a:endParaRPr lang="he-IL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1" name="מלבן 10"/>
          <p:cNvSpPr/>
          <p:nvPr/>
        </p:nvSpPr>
        <p:spPr>
          <a:xfrm>
            <a:off x="0" y="836712"/>
            <a:ext cx="9144000" cy="144016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3" name="סרט מעוקל למטה 12"/>
          <p:cNvSpPr/>
          <p:nvPr/>
        </p:nvSpPr>
        <p:spPr>
          <a:xfrm>
            <a:off x="6228184" y="4077072"/>
            <a:ext cx="2088232" cy="1368152"/>
          </a:xfrm>
          <a:prstGeom prst="ellipseRibbon">
            <a:avLst/>
          </a:prstGeom>
          <a:solidFill>
            <a:srgbClr val="FFC000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4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צְבִי</a:t>
            </a:r>
            <a:endParaRPr lang="he-IL" sz="4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6866" name="AutoShape 2" descr="data:image/jpeg;base64,/9j/4AAQSkZJRgABAQAAAQABAAD/2wCEAAkGBxQTEhUUExQWFRUXGBobGBgYGBcXGhgcGBgYGBgcFxwYHCggGholHBcbITEhJSkrLi4uFx8zODMsNygtLisBCgoKDg0OGxAQGiwkHyQsLCwsLCwsLCwsLCwsLCwsLCwsLCwsLCwsLCwsLCwsLCwsLCwsLCwsLCwsLCwsLCwsLP/AABEIAPIA0AMBIgACEQEDEQH/xAAbAAACAwEBAQAAAAAAAAAAAAAEBQIDBgABB//EAEMQAAIBAwMBBQYDBAgFBAMAAAECEQADIQQSMUEFIlFhcQYTMoGRoUKx8CNSwdEHFBUzYnKS8RZTgrLhJEOiwjSDs//EABkBAAMBAQEAAAAAAAAAAAAAAAABAgMEBf/EACkRAAICAgEEAQMEAwAAAAAAAAABAhEDITEEEkFRYRMikRQyccGB0fD/2gAMAwEAAhEDEQA/AIK4rnIihi3WrLDTNeJR6BXYXNXXDXIsV66zTEUPIoa7cJq68xihUvZyKaQBFlSRVjqBQ9y+QcUPfvGimwLTq4aK9u6zwpXmZoy3YkTVuKQgqw+6oaoEVTp2KvTK8u4VL0xiNbxJoi1g0TasAHNTeznFU5IVC3W3ooVbs0y1Onk5pc+j2HPwE4PRT4HwXz6cVcWmqEy+2xjH6irt0812lt7TsbG7KeZjvL6/ijrJ8DRAs0paGhRrrMmg7trxrR39KDSnWaNicVUJkuIFpxBgU4s6Lg12l0ACyeaYafwNTOfocURBAqjWWZyKNe2DUrtvGKyUixNatGrryYqxUIarbiSKtvYi170jFdYvkCoWkmBRl62FFS6EDLqqv0+q3VQ9iRiq9Mu0UnTQDUkGqH0omaGW6avsakzBpbGX3dKCKX6nT5pkLtRZBM006ASNaPEVJAwFNHQV6+nkU+4VAGnbcRijrw2gVVbswRR2rs7gIqZNDF2pEiRUdJqIMGintYio2tHiTTTQHurtzkVXZtBgQePOiSvSpNYhZFKwEet0JtggS9rmATvtnkFSMlVgRGR0xiq9H2vsgXIdCCEuqMXIAwOitnM/zptbu5yaX9pdmRue0AZEPbPwuIztH4X862jNPUiGvKGD3Q07cwYPrE/Pmgb0zMUt07lRvtSyLu3W2kvZLYjkbjHz9Zppp9UHWV7w/wDkAoyX+c8f7Dx9vA1Ky63kVaigGoW5j1r1h41kyiZiausuDg1Sig9a6/p4yKVBZYqrNQvWY4qb2e7PWqwSBmgCS2gsUTqApg1VcjFV6gg1PIy0gRUL9sRihb2RAryxuFUkTYVbtADNRLiaqfUziut6cnNAWEW0moapD0oi3agZqN4wKSGLLiOSM1bqL7LAr0uZ4qx7W7MVd+wKULc0bpr+M1LTqY4qW3yqW7AqvXs4qdnVkiCKl7up92OM1II4KOardSZFRAPyq9eJpjFFzRndRlkHbBq8PPSrSBFNyvQqM7rdG273tru3B9HGJB84EA9KBttvm7YG25kPa8ehAB5MySxx0zWnQ5g0q7c7LZP/AFFnFxY3qJ/aKPIcsBxW+OfhkNeS7s7Wi4hZeQe8OoOZ8hEcCjGsllx14rM3NQIGqs8f+6BA7oxjHIySQI+lafSaoOoKnDfY/M8Hp50skK2hxYHa0bqZmrzfPBoksZg1XctisrvkqjvfGKqOp8qsbpXqoJzxS0BxSeavfTiAKldt4kVBgdtKxkVsirbOnUzVNpJFRWQaAPHtKDiiUAUUOoG7Neu2eaGBdcvQM17abcKi6gjNdaubVxQBG4yjFR94KqumTMV23EmmIKtYPlVt24BiqUuDbQ+ruCRJpIYZbeajcYUNY1QAivUUkk9KdCOuXKK06k+lK77nPhVdrXGccVXboLG0gYq9FpULpprZvd35VnQ7KbNvvV45JMVO1c5oO5cCBmYwAJPyoWxGT17DSashfgeCy9FJ5HiQeYxzR3ZVz3NxrM9xu/b44PhmJUyOuKS29e143FvBSj74kqGRjJtkNPAaJ8RNQTe7WrKkM4O3epkd6BAI5Hj6V6X03VMw70tm90uo3I7gggk2wehIguV8QMLP+I+FVqsmrL3ZzW7VlI2hRt6wD0B6BiInzmvHtwI61xTpOkaq62evp4GTXNEc1UiEjNVWVaT4VNFDMsCsA1FlgUHbBQlT8qkbpioqgsutKxrxbRmTVmlvYoZ7rknoKYFmyTQ/u4bJovQvPyr3UosT1oAo31yzPlQ+7FFaY92DT4A9dwRHBqs6ckRNA6iyd8g4ptpnUKPGjgELbvdO2hO0bR3KBOaearTgkGvL9oEjFNToGhBoUi6Axkfzpwl6DFRbSrM9artaeWYeFNyUiVovF0EZq3R6RYYRS+w/cfxHH1prou7BY8ik1Q0Ky8HaeTxV2l1o37Kuv21LzVVrRqHLdaemPgL3xM1kPaPXsze5TMkbvPqB/GtleAgz0BJ+WawvY6m7dZow26fHMxHoYrTCkm5PwTPehZqdBcVipUggwfUxH519E9i/ZdLWnGrYlrhxbHRSQRujqRmPMip2dEH2FhPdUepRwVb1jE1or1lltpHwoZVR6n78UT6ttUOPTpOyjX6lbOltNfaUujvL+JYG+ViTvSefIzilWuQK+DuUhWVojcrKGUx5ginnbHsVZ19tLoYI6SZE9WBbrGQAPr41nOzhd1Fu5a2bdRpydqOQGuWs7RnqvTyIE4FL6cXBOPIu592ySXORXirGaD0mq3BgQQwJBB5BHINGWFJWT0rFpplIsuiYx6VQU7xBxFHjSyoPJByKU6vduJHE01sTCEcAY5qvWOdm4CaD3PNHaa2drZqu2hIC0dxxJIirUckZNF3LJCCRzVyaIbZ4mhtDSBLVoEP/AJdwPow3fY1WrhcVfc0ZVsfukR60Hbtb+tLTAJ3QPGa60wHNT/q5gAZIqektgsd3QUhldzXrETUbGrE4zVN3Rq8xzUdNp4DL1opUFhDN3popiJkdQKTaUsZVsEHmmg0jbVz5fr60SjTEmVhBkdTVmnSQQcwP9qqdIEzkUtTXFHgn4qpJsBrugTFejBzmc1z3BI86lbvgOAc0DAfaa9tsMVxI2/6sflNKfZe1t85n7eHrMUX7cakKttByzTHoD/E1H2dtjYpGeYH5RWjdYv5CCuZr9KO8B0H6/KtLbsg2xPPNZ/s23PJMGAfL5jM1s9GirZu3G4RCQDxIEj8gK5Yx7nRtOXarEml1JtAjaxB8KUe1HYBu7dRZm3dBkHAk858cDiiLXtBceW2Wu7+Ha0x67qr7Q9rbhUqtpBGSy8g+U44x860hCnyZSnrgV6Cw120xu2lW8oJlcK0ZYkzk0O6gW8Hmvdf7SreI22hbH4iDlsRmMRQbaoCWHAq8nOiIjhbJRj3sGleqYkx0ph2go3R96XAcfSs4lSLUj51ejbPQjFRSzJHlVmrsiIJ9KpCL7ySizXmsX4YOBVGrJW2sn0qsX9yYyamhl2pyccRQrW0W5uHBHSrOz7wJI+gqnUAQB1Mn0zTWgDNNd73lXtpllzFBaK8BI6irNPc7rHxxSYEbQUZFQ15UKWAoYXCp2niufVogKkz4Volsl7QJY1q7pOeKZ3NWQAegI+/+1IeznU7upBwPKnWkuLtYNxEgeGcVU1TFGyrtd9rCOGoLWWNyFwJZRimOs11kKC5BjpzQ1vtNci2hgj8UR9j9qm2lZXbbCdBfD2g0ZA/X69Kr95IgAgg80JY1FxJBVWXnuSGHqCcjzFRu9qLBlSfERB9GXg9M/epv0adj8iftffeulowoAHSfExWj7HSBHOOev6/nSfbuYuhME4BxHOD9ME1o+xrUxzjE9QfPz/OlmyWki8eOtmm7DtmM/ixTH2o1xt6RbXW88f8ASneP32iq9IgCj/xjxpD7aa3/ANRaU/ClpZ9WZmP221GLTsnLsV29Xsby4pgLClW8DSPWrtIeeTxR2g1bMCG4jEVo+LMrK9J2MoZgTzUk0SopU5zVOv3lu7yI/LNeaa5ck+8EADFDv2Ac+pDID1jNLtejWlVpkHmKqvgo2/O2ODTDVWw1kMpBFNUFWFaW6CobrFCdoXSRJMRUuz76+6DeBisnrvaH3lxlA2pJE8loMT5D6/KnCDk2KTSRov7SBtgE+lUWXM4YAfU0u0e0wAZngcf707saMyDBjn9TSk6NYw9ntu0/IIH2qza2CSPmJot9KRjNWpo5Kg9ep6VhJmqQruqwMrGeoA/lQty7c6EekD61rLXZy5Bau/se2fpHhUqZTSMa91zzHngfyoe7bLZO3P8AhFbNvZwQc+goX/h0mR4VoslEuKZklWBjE+AA/Kh7tmRyfqT+da0+zp/X1/hXf8KEzB+dUsqF2mMt6cRFM9FpjiOlaix7IrOSY/lT0dlW7a4UcUp5b4HFUZm1pMBuv88UPqOzA3TPj1+f5VoCoD7Y5z06RPX9TU2sREDBn+f0rHa2WmjNaTs4QwjBMHykjPyJB+RrQ9gaPAJ5EhuklTAn6H61E6KGDDrz6HH86f27MINsSSDnHhPFJO3scnSIaWyG7y/igQZjHiOhrD9tFr2oc7hBbHosKI+QFbbXMLNhizhMFbbGT+0YEIBHWf51840Fp0lX5GJ8K6IR02ck5boN7Q0263sPKxBH64qOmDWwJz0FMdAiuQSeOfOKhcBXMTmYp/AqIhmIJ4M1G9dIWGM0O+4FiOvTwqFzTvBYmRHXp6U6sTC+1AGWD0FD6IEIVBxyKLs2t9sz4feoWAVbIAjEVK0qKFms1IS08RABOPHp96xSatnJTBAUxiI4/UedbbtfRL+1QE94fTrisFpbvu7w3LhTkeR6139PFNWYZH4Gvs3dm5uLQV6fyzX0nTanft8sfyr5o9sJe3D4GyD0NbjsBzgzPl+WKx6mKu0a4Za2azTWNy8VXes7TRfZ97Bj5fSrLji5IIgnx/8AHhx8q4zpEmrJgxWZ0XtKyuQcwa2ur0UCvlvaNsrduCYUOYj161r00YzbTIzNxSaNsfbG2BMNx+de2PbO00SdpHODWCVjEZzx1P5VCwkMZ4PlXR+lgY/WkfULHb1lv/cXgeXzqer9pLFkCXGYAIyM+NfMtQdo8f10oS/c3IRn9f7Cp/SRvkf1nR9St+1tliRugjzH6+dHXNerJgg+H6/XFfFNMNuT048aP0/aTgnvGPWh9IvDBZvZ9T3btwkHwzHPn50Ytox4xn1/XFfKdB7SvvGcfwr6Poe3LbgZHTk+lY5MLgaRyJjBUJHH66/etB2Xo94UnAUGT6eP66VnzuOFJZt2PIEAACPL7mvfajtk6e1/V0Muc3SOhOdo9OtZ44pyt8DySaiK/bvVe/uqqf3dvK+bE5P2pHq9GHnvHd5fr0qdq4WMkEiiDpJaRxj860cnZikVWdEyKI5IP1r3Q6x/xryYBrtffYEgcTA8f1NLU1TtcAPE8eHnSWwuh86WiTmDBkdDS+0DcRg34cAD9elB6lHZoE8z6+VEaR4YqDyMg0VoLsLcBO8D3R19T/tXPqQykmJB+oqnTkAXPK1cyeJChv16UlftAgYBIP4hwKcYtg3o0erKXLaunmD9Kw/a/ZW8nbhx8J8T4H6Uz0XbTZUgbecZqF66G7w6Ziuvp7i2mY5NqxP2H2Rqbi3AylUUT3omf8P38q1ns+m1Fn9dKcezGrtssMQJ5H66UGmlCXbiA90kkc4nwxml1BeFj7SvjGc9P4fMUQbkGQZBwZxSrRzhY9PXzNN2TEV58tHXHYz1Nvco6yoof/hvS2I98Cbjn4iNwk9COIE9aJ7P1K7Q7HuJlj5J3j84FZs9p/1rUO7k7J7qeA6erGujpY3cjDqJtVE0XaH9HOlugMn7Mn934Z8YpRe/oraAEuhozDCPy4rQ9k9rFSFLSOv8hWp0+oB4rtSTObuZ8kv/ANFupOJT/V9uKEb+ijVN1QfP8v8Aavtl0gwCJB5/PPlU6rs+Q+o/R8l0f9Df/Mv9OFXr8+lK/aP+jpEUpaJJ6n+FfcAawvt9f/qqC+pks4G36kt5x4cUpRrgFN+T4V2r7JanShTctmG4jP1rRew/s3ddgzyo6ePNfXOw9eustKXUHbjjqIM/evO0bKabcyqDtUsoPjPd+8VzZ5zr4N8Xad2s1rQ6cuI963dQ9QSOfRRn6V82ZgpEiR1Y55ovtXV3b9xXck9IPAmJAHqKGLlUcEyBmIkmDWUmnpcAr5ZNtCwXeJhiOvrFGDAiDCgSfvVNjXH3agA8znpU7154Kt1zjM8z86zqxgzgMWaST1joaFtiRIAC5E+lHaB1LGZC8R1yOtC3TmOFz04prkTYC1xvEmDPr5A+MVe87oZSFIDBonpMVc0BZIkenyE0davBlCsfSfnVWBSsbyrLzux4g23n7UF/YqxsGBuxHWep8qO0qFr5JJjIHyS4P4/ajdUh3EQBE+pgkD8qm2uCqM7c7IKA2x3TJGRkyfGoNpnCqGChYyesiRz9Kaa0FzuWTxMnHnz50F2xqQqNJ4iPMwPt/KtcfdKSRMlSbFWn1ht3ABkGtCzS6E9eazXZGia9cG0E/kK1aXFYhQMJgevU12dTSiYYL7h7o9OSoxM/WnXZuk3SGBBA+dXezqAiSOmK97a7cXTq4SG1G3AHCeBbpPXb6V5ah3cnY51wZP2kvrpkbSWyzu0G6wkqiyG2A9WJGfAetI7XaK2h/ij6UUXJ2ncW3FpY8lpJG4+c/aqNHpReJDjqB8IHjP2zXRHIoqktGMotvZZ2d2qxbGB41vexO1QiZJac5yT6eVfO9XogjYAG1tp4Ckjw+/0o+xZUKCSY5Jkn061TzpE/TPrC9ppmWAIEny9fClnaftpprULuLseAgJ+/FfLbZZ3AOMxHyn+f1qZEsR+IlgMeBMZ+VN9Q7pAsa8mvu+2l1sqAqwTJzEDy+X1oLsjS/wBouf6w7HaSAgMAZpLpbKkOgbvQcfSfqPyp1/RydupdfEfyp4pOTaYTSS0OOyUt6TUXrIwoYRPgygqPE8xXntZfm3dIYR3Qp9GU/Q1Z7SWymvVx+O0P9Skj8ttBdvD9isidzqDUdU6pFYFyzL6q/MMAIYH0/wB8E/SlJ1JgkCGVip9CSP8Aupzbtd1VGJFzEecgfekusskOcCD8UdSCIOfSaxi0W/Z124xAXdGTJ8sEVf8A1wtb2pypBJPz/wDND6+yPdyIzH1HPzAj61XphG4MI2nMdRxP1AqlwKthCam5bJMgxJyORz9cUXZuK53DG4SPmMx96C1SK1oNMGWkjpK4n/SaAfWLCqjEbRExM+PHFPtsT0Mxrtqta6558en5VHR6jcokQRJn0PFevphe3HEqmD+8D5+VB6HTMGURA7pBHAzBPngk/KilQIf6BRuAOSAxJGcRtb7sp+Rq3WMwiTMjJGSDx+efnSzsi6dxJ7rNbfbjB39wHyHB85o3WoEtKwLkbcRnhQZ+f8Kzppj7tHmnUEXLZIJZZjiM59DNILWgbW3/AHdoRbT4n4AE95ifHoKdt2c+obbbO1Qq+8uGO6CskDxcg/L6U4tKlm37q0u1BHqx8XPy4rpxSWP7vPoiac9eAPXWhYt+50oyBDv1M/omvfZnsxndRtx1NMdLogqXrt47bYKmcyQqFjA5LGePKk+r9oXuWyLINq0W2BeHZt0ksw/wKTtHzmpcnLciklHSNF7Te1CaVTZ0+bkDc/7s8bMZPnx8+MVp9TcOyckHvSczJJnx/wB6tsoGu2laCxW2CTmdqiR8wDS/XaoArtUEFjJ9BHTpS51QuNjS7fhpGdxMgAd0T0B8QPsaI0DwXJwIUz5Akfn/ABpJ2Tq4J3Z2E4PUGe96Cj+yL+x9jRB2yImBM5jr4+tQ1Qd3A61ewuycbe9xOSxk49D9KWanVAWwqjiD9IY/rzqSv31ZIYsRAie6AevkZ/1VVqQrlhsKhlIDZwD8R8eZEeVR52VZLs093f8AiUkD1Ck/UA17otTAUSsj3ne4zIkkZ5z9KGvanYqBcgFpyRO8rz5gKfrQd9DAdCSD7wgTg7SrAnwwT86pKxcDS4AFNxTliII/CcnnqMfanfsOr/14kxG2SAZ6CI8hWc7JaLeZILSPEYJ4HgZ+VPPZTVJZvM5IEhVUE8kk4E+QrXA/uaInwaT2svn+vaeAT3QCBGAxIn9eBqrtcBtPcPItsvGMh9hifn9KV+27umss3V/5O7/TcZiI9CfvU+29af6rfKCSzwR4EurMPkZqc26b9lw1a+BLavbrkDKpJJ6R1/PpQvatvcQswxEieIgmfyHyNR0L3Ab4MbNqi2eve7zD7celXXod2uKFEDujMHaIP3zWNUwuwO8QbYZoAMSBxuwJqrT6UkNDTIODzjOJweBV/wDUxJDEEFFIGARGcDqYJPlUdQVtsArBuSpgk7Zg5iJjpWiKZUE22HxLYPkDDJI/1TWZu2mFwN0kzEjJ4j+flWx0Gp2bxLTnJho2qx/+tVyG727EGWz9CD1xVxn2kySYm0uvZLK7gR+02k+Kt0+Rons3tBheRGIgkqYz4qPQSRXjaRQWtk/FAMAtDAbgfkYY/wCWKkvZbMVYAowA3RwWtuc+pUqPVZ6mq+12JJqg3SvAXfghti5PBhhB8MLz4Uw1O/4RuErlDHI4K+hGRMEA+INBvZBK7eSC2x4kd1SI6cR9TTLUndqLUiAyK4bwZuhz4kiKwbKon2DeCJddsA3e9nCyqfXvGB5Hypl2LoxdBv3TFsGVXwUfiPixPA6T4ms7obJZdTbggKyn1WLisfqo+YrT9puLdqzatgAXJZ/+jYFHplvpVyqO/aCLsS9p9qveAxCBmUpAPd5Bn94gCT5eQoJlIQBVypDbsEtuEfkAPmam+dojALhgMk+MjrJnjwFTS5JIGVdTt6gkQVI85nHrUWMo1+lRL1x+gSek4UAf/I1n+3NWiIsAqW+LM4lWwPL7zWj7W7zsIJ/uweCJHeMAZiVUGazPtDpGJkgSWlW/whdzQB1k48lNa4mm0mZ5PgVDVHexxkQf47fpTpNfhW5eIfxkT98x86RW9GT4TsZhMCSBG2D14+9CPqGVh7wtIGSORyIJ+1dDxqRinRtex9YILn+7UxiZgmQJiAP5Ufc1qOhCPtA73MYmSD5Y9QayGh1EK6K24MhyOsQw9DzjpmhdRcdLgSf7zbtPQh/hOOQZ58GqHhtmvfSNPq7+5RBkqVbaDPdOIgeAjnxNF9i6mB7shWVQ2PAD8MdBGeuPSsjYvsHAC71LFSR1gqGwOMkET0IrX6XTqlxQB3bibWaSO8d20wcggwD4ZqJxUVTHF2VJZC21HfHInEyYg/X86ZdjJ7y/bRCCeHjg5BkDlT3s+hjmkOs1iFpJO3cZiZBBnEc8fxrR/wBHQ9499yoH7LkjHfjbjrzkeRoxqvuYS4pGj9sFW49sE4UKs/ulhuz/ANJH1oK5Y32W6b7SH/qWVYj1KgetBLrwz3RA2bVAWIgKYWOg7sA+G2iOy72+zmO771c9IPvP51g23GX5NFpoH1NuLLryylQQcfhPX5Uns2mExG5AuBkRgA454/Oib11f2oaSh7x5Bw5IOP8ANxQwsIQ9lS28lVExzKzBgQO9I9DRFWJo8vaxG8Nygk8Ynn8+njV1xV97tPeTYGHoy8jxyGHnApfp7bNd2rkNuHeHe2k7dvnz49aud4tATJRQNx8AgYTHGZHzq6S0K7Jd1SSTyymTEEGSeehDETUNHeWXECGAWPGJ6ePTzxVN+HKi5PTA/cJHw+hn6mgdF2dcUOwJYgxIJnYN1zPUMQhXP7wpxVrbB/A23KpLYjdJk8/izOYPEeQ9KjcPvRcb3hDlQARgQHDA+hKhfKT40Jf0YVGtkncQiyTw5G8jB6MsZ8TVlwiyG3MSAApUjGcxnPQnA+dADddEfeb272yGIHhsWFB/FED5A1FlYBDPwIQZHTeVWPL4TQHZfbQRYuY92twT1YXAAJPUgznwYeGDG1RbTqoJO0xET3TlRJgQCNxiplFodjP2bZrupcsNu+3DQBhtrMR5d4H6Vd2/cZWtnJhTA/ygH+NKPZgm1eVWIJ95sJUkwSCCZOc4x0jnNPfaQ7sAThgfEbgW/wC2396c46Qovkz3ZurBc5lYZiTjEZOczz6Yq9klxbSSSFYGAF3AnHMgMDE9cedKNTfCuWkd1zsQ8MlzgZ4kJI8OfCG2mZXOyAMQBJA2OSwPQjnPXJFTNUUtlHbFse93B4AfeYZZEy0Zx1H0NXasW7kLIbduCbWn4uQT5FhHXE1DtNrd0NAJYkgztbngxmWO3Inp0kQu0Gh9xuW1d8DDKPiU4ABPqojncM4oS1b8E7subsAMcGXUmBGW3MlyAfxMCsY6HrWc7e7EVLKtJ96LaM/egHe4zBGPjPX8q1F1XEGdyk7gGLSAyd0qQfTp4ZqztUKrXDuXfbVVaclo2AFlmMEn6demsMsoicU0fOU0boVIMNhlkYkANyTn/wAGn/8AZrGzbvKD+yLbBBk7u9bUTmVuEjjPu/OjDpDctKTcCgkSVRSSckQTJGCokdaZ6LThLRQk4AMltxJKFuREzMYgdw+NbSzX/JCxmX0dn3Ny/L7V76/CWKwTseIjHBE5DEeFPtT2jbkSHBUQ0L3Prnun655oXtfQbn+KVPePhBkrA8M/lRFjRlh39pIIgg7SQSTAHQEz985kZSkpU2WlWkDajQqLlwBMhjt5Iy3XvRiZEeHpWn9iLjJp77gYwogye4GeM+Z+9LO0FCMXY7WdUYHgCVTcesmZ48D51borrLpxtbu73LKo6BApf6wJI8T40JtphWxQ9y5pypJZnVZJ6tLPu54nJ84OK1vYT/3iMAO+OsyGW4v/ANaVLb986d45UY5EbQp2jjr+uK8u6hbV90O+GIO5WIIHvSdwgye6xx9qn99rzQ+Gn8naXXqjSw+Jfkdokg9ORUtIUUqWEEttB8OmTH7pnHlQmnASwGuMZ346TuE9fKRA8/Cq7Dhg1qe829kInDW2II+agx0MLUKA7D9Qi+9D2WEMxMZw3xMBiOvqCaG7Zue6vjdCo8kdQoZMQeCckUZcO4yoHegjr3p73GMAxPSVFWdoWlu6cO0napkA8bCB8+YjjmhP2Jx1oVTOxhIK3NvzcLHXI7rTTS3dS1vLHJfaIA+IBYBnydjzxQGl1eCxXuBJ6DcWVDbgxhpkeQM0v7S7TZ7dhADL7rgCmBLMVQkz8RIfOThapQbJTUUF3CBd2x3hktIIJJHSZwPL50v1dtWATcyxPeIO8knw8CBycVVY1TAsCRuHBkk7p/e6npkHr5VU1l9wuBtx3GZCnxnERwZ6+OKqMafJDd7Q1s6dXZl3CWEh4O8ZKgsVgcfXryau7JKzcAG1VAxOJEuu2ekT6g0s0t9UzchlHdEDgd7M/FABj6+Ap1orqE3WtjJHvF8FyAUWBgAMSPSiadM0WyOlsst+45BhGkFhHeW4EAESQpLkz/hmtD2rb3KxZouLdVhBAHwHuiTG0yMms370qj3Mj32xiJkgLdcP8RycD0+1OFRimoYAgtt2xtIDQDjylQfmcRipm6SQ48ii9YLpJjYCm0mAxkMqnHw7QFbPSfETC3qu+AMIzAbgD1gTxHgc8xTO9eVxtaAAdoAEZ5JEcEr4+HWgfcNtO7eIO0rK7Qd2SQR3vhjkSDjpCTTGztKgH70ktzxuKlgJ6LKk54pbqNUUcdCSCpMzHSZGDGY6GtL7nc24fD1nIhrZAAOD+Ns894YNAaXSBkT3pkncrkTAZDO4bgIOd3zYZEmmmvISXokEJt2mXBuMBAgAZ2xj8IZWX0Iry5rg+obI7z3VyAfwuiggjIkoYPnTDsG2QLVpwu4XWggyCoLFYnJY3PDwPzzeouMtwX8ytxi4mYIzPA+LaDHj601FC2FNakWthhdxBGZVSu5pBzMSfpVC6wrcJLQWcFB3YmQ4iOnAjHxcU77L03ulvLnvXbigyZIEIHnwCqR6nFZjtbTNb1CtBYAH3Z4XuqCjCOc/fnwLjttCd0aC61tm3GFR0lfAB8CYkSuRHXbPApZqWe2CskbSx5BYcK0eMsCPCmWvh7LCMuIWOBCszSeZCg89R50D7n9gplioVgW5MAltx6/iz6UkP4O1GrR7aSR8EEvwWDMOnUKB/qnwNFaFVt2iSU3MJbIJJ3oWUR0KqwnyPjS3T6sIu8zsBIJHXuiYPKmDzzxUNRqrYZIJ3L8TjkhiSCD1MuvQcnxNV8IlSL9ZqTb90/RAM8SBJ5H+YfTyqv2ldhfLCHEAFRggcgjGcTMZzVq6NG784PdZF+EneRIPSMAVDtLsoSLm/ap2ATMYAE4EjIA4gdaISUZIJJtAi9qi4oRgF2FSI/wEmVgc95pH6B9/UAXUZQQZ3DAgSGMg+AYnn976pPdwxVQssCS8SJWGYKeEwOue/B8KaPaN0W2tsAUlSNpBgEMhPjOR81AHhcoxsFdBK32YWrgbu7TIURGA4PHI94oIxlIo/tG0QFVQdrKQx5K71DgknoCwPoa8fbsAtFYJBGepB3kmYYlwDJ/dPNTtajurvbabg2ADIDp3QIboQAo8+elYt70VHgr1lo7GtIsrb2gbpG4qPdOTtM5nE8AA8iu1/ZQgzGFW2fAbFG4T/mcz6A1ajqNQ5z3iZBDE/tDsHGDH8Bx1q1OtARw+ZcsScAkopzicjnrn0qW3ZLqtiPXdnxcecEmWMHnJMY43E8VLQ2VRgrExInlSZVee8YMMOgwaM1zmbYbA3KDOZAcg56GJz59ZoLS6oNc4ypYtMFcKB3jifhxMQQcZrZNtCVeBfpssk5yf+wH86n2ce83+W4Pl7q7j0xXV1a+CRzaM2Un/AJL/AGNkj7087KP7JPMpPn+0611dXNk8mseRTYY+/YdPeJj/APYKYdqD9mnpZ/O1/M/U11dS8jR2rPctebWwfMG2ZB8jAx5Uu1lwh7kEiQwMGJAiAfECK6uoXP8A3sPI+7EY+8GeGtx5Yu8eFZvt+4VN6CR3m4MfhFdXUY+UNcDzVmNHaIwfeET/AKqF2g3RInP5BI+kn611dSjw/wCGN+ArS2wLVuAB+2fp/jB/Mn60P2QoOlaR+F/uHrq6h/6/skQqP2WoHTZPz2tn1pQyD3iCBBtiRHPPP0H0rq6uqHkykG9mXW9zZycuZyc/tLPP1P1qfaN1vdqJMbiIk9Geurql/u/I/ANps2WnMF48u5b4phoMhZzNlZ8/2bc+NdXUSK9DO4Jsn/Ih+ZuGT86mvwr/AJ1Pz2IZ+te11ZPga5QRqFE3Mdbn/wDJaE1/92/o/wBiK6uqVySwbX//AI9k9dj5+Qpd2nhbi/h92pjpJ1CgmPGK6urSHP8An+xT4/B//9k="/>
          <p:cNvSpPr>
            <a:spLocks noChangeAspect="1" noChangeArrowheads="1"/>
          </p:cNvSpPr>
          <p:nvPr/>
        </p:nvSpPr>
        <p:spPr bwMode="auto">
          <a:xfrm>
            <a:off x="-61913" y="-136525"/>
            <a:ext cx="304801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e-IL"/>
          </a:p>
        </p:txBody>
      </p:sp>
      <p:sp>
        <p:nvSpPr>
          <p:cNvPr id="36868" name="AutoShape 4" descr="data:image/jpeg;base64,/9j/4AAQSkZJRgABAQAAAQABAAD/2wCEAAkGBxITEhQUExQWFhUXGRwbGBgYGRodHxgeGxkcGBgaHyAdHCggGxslHBoYIjEhJSkrLi8uGh8zODMsNygtLisBCgoKDg0OGxAQGzQkICUsLCwsLCwsLCwsLDQsLCwsLCwsLCwsLCwsLCwsLCwsLCwsLCwsLCwsLCwsLCwsLCwsLP/AABEIAMIBAwMBIgACEQEDEQH/xAAbAAACAwEBAQAAAAAAAAAAAAAEBQIDBgABB//EAD8QAAECBAQEAwcBBgUEAwAAAAECEQADITEEEkFRBSJhcYGRoQYTMrHB0fAUI0JScuHxBxWCorIkM2LCc5LS/8QAGQEAAwEBAQAAAAAAAAAAAAAAAAECAwQF/8QAJxEAAgIBAwMEAgMAAAAAAAAAAAECESEDEjETQVEEImFxMoGRscH/2gAMAwEAAhEDEQA/AF8lakMUpAY1L6Us9/IXhhP4iCqgUOhU4G/aveFCV05jTQNUfnSDJD5c1HuSdD9izx4rWCoydUHYSeQ79/vrEscfeIyryEAva1vI9flAOHxpJDpdVnJ8Q0MJC2bOQM2+9h5/SBArM9jMUEWUU6gEX8XNPIQBxGWiey0M4FUgt+NGl4twuYymU7hgMthdTlw47Qm4Zw1BSqW5BUc1SBQfCCH6v5RS8iaoAlgpSUFJ5hQ6DeOwctZOiUija94a4vKkZSGIGor/AFjPJxpQetQX+kNWxNmmwMgCwoQQX10iUvCBKv4S7xZwdZXKSVEFx5NcQtnrIJWVU0iR3g0eJAygK+Kh8DbziGOx0pKQzuGvbrrpGemYwBQdZWSkXOwoAR0pF0vFOE5gGNXuwIs2osfOEXaWB3h8RmAbc/Fatmjzi+JZIfNQEtQhbahumkUYF8h0Bcim2ghH7SYPMgtMygHMkM7FmKdCBFRVvI91RD5k6XN90vOU8pUKDSjQuxWaWSoKJSz33hfwLEDIy0vl/e2g+VIUtbZXDuYtqmZbi2XxArR+UgHiSplGVyisOEcLkj4aLOkeYvh5LDMABCTSYZMlMmnM7OTvDOXhiACz9Bp1MejD5llMygS5B3grMiWh0lyQzxUpeBWCe6UEHMfAXrEF4cZTmOlKQfwrKA6u4Jg3ic0FDZatdondkdKjJiYGKbjrBGBxIBJY5tGNg0CzsKQoC+se4I5Vv0pGzSoEy+bNJcswekVYYKzctIhPxFOuZ4gJh0/tWBLAjScEATNSCCo6Em28M+JhK5hc5VA6W6GMzgsf7suqoF2uYCRillZVmck+DaeMTsbLQ8xcqYCQpQI0Vv0gSdKIAqTRz9IIk4ZRlulyBYQz4dK5CpSDt9x2hXQ6BJSP2ROWo01OkDfppqSFGmw1jTS52dOUJAI18YQ8T4moEgJO1dGOkSrGDqQolygv2joHOJmGoTTqY9iqHSCJmLSrOEsCkUPj5P8AeHOFxAyi4cVvpe+kK8XhEgAoD1zF7m93qfCtBZmNmHm1yvuLsdKfm8ZuqwZpB8oD4i9/3SWpbo7Q6kYhOZLJdzqfwN9oQYYVKSSOhcbUq24rFgxszKKNloCO9KaX6xDHuyPlzlEpB5VB3As77CwhSJqEhYSB70ggED4gfmfXeLsHPOQuWDWIzZiav4aMKN5gKWVVBozOKEP1hXQ5PuK+MYslTc4IYFzy0sz1cb6wv/ThYHZ4f4yW8tLJJyuw0I271EJMTNJOVsraCkaqXgzZPCzlJWEFTAvfr/aKeJz15QSXAJYd9Yrn4ZQSVFzWhhh+jSpAAJs/jpFY5GmKsAlUwpSdLfONdwnh7BlVPyhXwjhpzh6Hp841MhASDvvvGc5W8C5Je/CgwcN6RhPa7FPMOUuBS92v5WjVrlTPecr1OXeqjQ+BhN7QcBVmWoBwAEo+58ST4xrpVHLG/Jk0cUUzCnaHXCMVNKEqSTlBKFdGDp9HH+mBJvs5NAdmYt94ecC4RMlJMpdBP5R/8gdUvzYp8Y2k4NUhRy6KeG4pSphUqyddINVjjPSoSwXAvvC7G8NWJaUAmjlQ+8S4fN9yg9DWm8c7S5Qy0LCKTNjeEUjGFy/NWm0WcWlTph95+6osOgEKBLUkhvwxvCCrkGzX4XEjLVN9YP4lKzJcFmArT57xj8PiVOM1RqI0Q4gky8iQWFSd4xnBpisV4wBNjUiKMPJKyBZ9YnPQxqXePMIhVBo9ItcEoGnSy+Xa5gnBLQhwRmcb6w0Xg8yVA3IcGEwwxqV3FuvWGnuRaR7M5jS/0irDy1BRS1dPCsE4ZKnDGprWLsLJIWToz+Jh7qwNMP4IVFZSo5S1ADekaNCiWchoQ4HCIAKwS4oenaDcJOHu8ur/AJ4xk3ZTGmHQlCiAHGsVcUwAmJIDP1o3leIonNlABMWrnsKlju1h1iQoRHDBHLmdtXjosniTmPI/WOh2G87EozLCx8DAB6Wq4p3if6IhVGckFybuR6eWu0CSZgCQ5LB8ru9DsKVF7nveGgW4Qs8ool/JJLDmYPftrEvwNx8Fa8CpKnBJIZwaUA7l/sIM925T+d6fl4HxgPvVI94CE2KSkuDQEN+adItSVEAA2qaelb7+ESyGqYbJYKVztZgXF6hrWFP6QBj8EEChJb4m1O9m/tFiMWmYFpzJOSrfCRQvcXp6doCPEDLJSDmSU0Aza1J738oKKbwGYOcFcpdtHuPKPJ/DJZJclz+99IpwuJBKeVuppFiuIJE3KrWrfWElkjkF4pw5Rl8pNNIvwODISEuBTWDFTUqHKWD+cGGSCihHfaKvFCKcKWLDtBK8IVgczNcbxThZeUNeCcIlVCWU4LNcNp3hlwVksGtAnSUPfOoPqUgAaX5oIxKEsxEJuNcL96AxKJiS6FgVTu41BpToIVTeJYzDgfqZXvJQP/dlk8o1JF96mK27kknkXKo0+J93YtvFeOwqZ0spfKTVKhdKgXSodiAYWpKZgC0H3kslgUm3Q7HvA0nGKzqQHoWEZu4ktNDPBYxE7MmYkJxCaTU6KP8AGkahV4sncNQsBki8BcW4WJqQskomJDIWLubJO6dfMw8kSykISouQKnf+saYa3FtJx3CvinDU5CCno0YnH8HWnmSks9I+qLlJUaiB5/D0qQoW2gjOiEfNuFcNExTzAz6nffvF2NwZlE5S6QK9RD8cK92kpzvrWF+MAAcveu0Dk2wYrw+FBuKU8Y0fDcIigSBrCZMskApsLi/jB+EnIQl1Ev26wnkcYlnGMGUkEbENtGY4zJIYv4RsZ2OllCgoOCKEhiDv1hDMkoVeqUVfVQ2hwbWRtCjhaytQcl7DvDp0IJLuVNfpeFc2WpCsyAkagH82jzHYkqYhThV94uS3O0UmG/q+YM2Vuw6d4Kw011J0Fvn6wjkSsyqkMO5al4KEwlOV6isJxopRsfTZ5TYEnKG6l6jyhmogpcB9xr2hPLnlctLu9vEww4ctKUHOplaPT+8Z3YNUxPMTKBIa3QmPILnzE5jHRVsyFc1alLKgANwBRgSx8doa4EJCQcxq70Lhr2NQR18oow6FPmGg5W6BqN1rFuImla3SlgouLeNhu+kQ2ClSs6Qb5XVppQ237V2g8cqdiLn71hf75hygE/nmLwbIQAG1N3v5wmK7AMYM0yUsMBmGbQqrUmxMQ4rjfdqSQyjUqcA36WoG7w5XwzOmgNDTprqPrEMVwRQNEAlR5iTp94tfI0zJnihVy52D2aoj2ThxnFXBg6b7NFOZTElLsN3NIsk8KWMQCmgIBvbf1i212BpjbC4fmCBYCveGmHGVJo8UjCEKBuAa/eDs4CKN/eMQR6pAKahu3nEcGhQRQsyiew+toGm4rlLHWo+kTwM1wdILotSouxE8JLqUzlhs+kRRiGYEgg/PaKseAtFACXZlVHXwgOTxGbKSAJedIsQz00INFAb3bc1Mv4NtPbLDdAePwi8Go4jDj9k7zpWmXVSRYdR40izFcUw8oy8SkFYnKyhKWOUtV66DS8B8S9q15FJEpAUXCnzG9LEsKaRovYbBSlYcyyy0qAcFnBId6EsQ9+kaudRuaLj6dze2wvBKzkrLsnlSCkitCpQL10DEPQ+JEtDm8MZuASnDgIAGQ330r1rCrNTyaI3qSxwY+og4S2svBAMccTl6k6QJNmVvpHKNe8IwFnF5zlRYA9TbpC/Dz0kKCwACA/WGWNwQIJF7k3hJNpUhwKevzikBbisOEy/2Vrl/kISiewINVP8AWGWJEwpGQsQC56QmkpBcLN/SLWR7g39SqaeflAZtTFuPnpIKXd6bV8ISTscoAim0Cy5q816PrFrTfI7JTZyxRRoLd7eURl4dSiAPu0TnLKgQfiGh2fQ6xD9flIISE9tY1V9io/I2WESUJSzqLufQiFiVqHQAvHpxSpiioiorDLAynSVC9SzP3aIft5KbYXKxSk+7KFJ7Eig8bwfjcShJBWoAqFqP/aF+HQCXyU0zM3eOGAzHMEhmbpTXvGVIblZeMYBTMkecdARlSQSCpy5rHkaUPBCTOWaizEFtm06M8N8I+Xlclqvu1hCrCyV5cpJAvp4XD6VaH2DwbJFfhoA1SKKB+LtGM6OWgOXLOlVVLNqWpDXB15mqKHe1elYFmLOdnBGlKBz4nT1hvJlhiQlzS/gIllJE8JPa9g7/AJpBErHAljFRlijhiTUC5FvSFysLMcKAJDnYNVoFJCaaNAqUlaQ1GgCZLQghR1o8eYecpOVOretouxodIUzt/aAuMvIPPxSQmhfM7QHKxJNDpBmOwyWAsBVh0hXj5oSCzOz0iWwlVYPcTNCSp9yftFXDMZzK7wm4lxCx0NDEcBPUDmSNOkG17bM1cnSHcnH8l6ubwMjiOVCWuXHZzA2HwU+YAlKQKk1Wn/8AUSxPBZ0tlTEjKKuC4HfbvFONclbNSrpi7jWIBWCdRfeGHsrx2ZhyETlhUtXKhQSApBPwkkfEnQg7vpCLHTc6lHSw8IHSaMfA7Rul7dp36SpRfg+u8O477z38s3yqt2uO8CHFPGN9meIhCgZisuQupR/hJCT4cwPYHaNhxGUhBCkKCpawSkpIIpo4vcF9iI5FBxwP1tSSmv2VqnOp9LDxgjMB4D6woRiqNq0TGMLWBAvFHnDLETgxKrWjOYyaxCaM9KbkOfl5wxnYsFg9D9oAxWCUFySTyh6nwYQJ+QFPE8ZzqQksXIPn8oCnTAEsnmOp2inieHmqnrAB+I32f5QOrOkt08qx1RiqQIjMkF1flYI4bhSo1tfvBGDwKlFay4SASewDn5N4xPDKKpktwzpoB0c/SG54BAuIwhURQJdwPC8D43CFA5gQRcG3cbw54ZKzzCtYBA+FJ1L9I0+KlS5ktMpaQCWYiof8MT1GnRVmF4alOYZXJLNSNRgpiUjmrcAWAF4Q8W4arDz1ZTyhBWw2AY/7vnFHD+KzFpAAL1Y2FA5DsatWHOLl7kaKSNXiMfLSGAB6GmkL8RxRCpQOWjOG07xn8InPmWpLtV3VzE2+Yhtx2UZcsJSAzl9LMB6xOxJ0Jsz8yfU1A7R0aHhnCHlIJDuHp1qI6NurFYCx5wnBMr4b3T/pv0F6QyEpluWALg6Mz1+nlB8nDkKAsR4bkwHOwU0lhVJJJLOegpHA3bBwwVqkoUcydTXqaatBS5amADZQXLGvb82ilbpHMcpozjpV9IYSEgooCGFm13aFKVAkwBDzGqUlOm/5SIJ98mWc/PXTT+kFqLaXPZusRSShBKsyhf09YW4qiz9SgoRmYUoWr5dY8nrKUggukA+QiCghIDOR8QDWB1G4iEuavMApIIWDRqDrfaGn4B6dixWOzTFv1Z9oTcRnlbAWHLGmxXCJRUnLyg/EdP7wj4vw4oLpHKO58YpOLMJQlEzvF5RShJNqwNhMUTS0Ee0iuaUgEnkzHYFRP0A84VZmtHXCNwydfp708j7CcV92sMa+dYdY32uUmWpFFLUlhQMHo537Rh0po4vHoJMPpo6eu/AZhxSNH7NcMkzzlWSDdxoNTCDByipgLmNnwnhyZMta/wB7IdaWpTu0Y6s6KhH22wDh8pCZxXKskkJzAKdJcBxQFxeGPGMUtcpKJcpKUJVMJyJCBmWRmZIdhyj13ifDOHZDX+LUWGnyhwZIKe5P1q0Z9RpUeZKcpcmawvBZiqFRHwt1BDn7eEFzeHn3QZ3NgNST/SH8lbN2i+UAGDWjPe2QZ5PD1EgHT1pWDTggSl7ILg+AHjDFb6aD639ItMqgYV70uPtBdjp1Ykx3DkkqWA7t5P8A1iiXwJDKdIIKh94ehGZ+v3YRfLFQCKMNX/KQ7YkIv8nBlLRlPMw7inla/Ux5/kqUqSctUpIpsA3mSfSNAmXmISH0foPuYsKFMSQGY+Vh1NSIdsEZDhfBmcEU5CPBWaDMDwhQ5j/Eq50ekO5Ca6/lYiV2HW3fWByY0xXjeCImTklTtkUNNS99jtEsNwlEqTkSAxcqA7N5Q1xk4J+LYNS7/l4CViwakA1/oKawK3gtK3Qsl8BQnKgANmcvroP+Ii/inDPeKUkJzE2cOH3Hi0NxMSQolFW1f8/vA2Gzr5ykAoOZielPWsXGLfLCMbfJLD4KXLSlCiolIAOUgB9QKaWjo6ROmFIJQh6u6m1v438Y6NPcdFPyU8OxClzU+8cIFFkXU72j3ES8yyajJRLk8w66eQjpNszFk2PVs1erVgWWTMlGtWoTUCtKRlSIy+SyclYq4KSXI2T93gpZLUFGu/j/AEaEiAt2YnlAzJJqxfz1aD8fMyymUQFM7KcONXapIvTeIcLK2noKilnBCUgqZy9dNzHuGnlgnKqzVGjuxiGCkrWgKAdgFKCC7pNrgZQA8NMQJYcBJqxpZtbXJhbWJxpC6ZhDmdBYairgEWGl4pxOPKeXMJiksKsOht8jBUwEpVMRezHwB671hajg6gv3ktGbNVj60v4xUPkqLY3wgBYpLhrAF0udRpWLZksFwrL1FT5vSBsCEh1JdKxeh8RtWkErmhaQscwFTLNVJJ9SnaKcaKcbPlPtev8A62c1k5QOgyJ9HfzhMkxsfbzhmTF5qNNTVtFJDEdLJ84zP6RnaOuM1tQbWSwSHEeFDQRgSLR5ipVXg3ZLUQrhXxiN8hAMsgvlVTyD/aPn/C5ZKw13pH1Odg1S8MhKarcFQ3cModmMcmrmaN3FvSkl4AJpSJYVm5rEUrTvFUzGFMstTlBboTeLpMtM5CpS5YBQ+VQuC4L97d2gLEcNWJyUmoMs10LAH7+UQ4nmz02qoPMwJSmtTat4JRSpJbzvSBMYhihLVcM3QCnpBOJWwSW5S1j1c/KFVGTLJc3vWlu/54xJS1KNGLUTXX7f1iiXL5EqBreh6/JniuQSXr8JVq1gPVzC7h8B/umBSTXpoXr4x0hY5fzR4XTsUySw5qPuX1r0ivDTS5r26sPSLoTa7DVGJBqBmDh310+/lHLmBgNAH+fp07wrw80gAgvU0O/4IMkAMpR+LMyU0Zg2ZXg/m/ikmxp9kMZazsC/54QHiFAEBTDU9hVuvaPcFNJKnLgdNG0pUav0gHFYVSpstQNCTuWATV2/Kw6KSyee0E0FYy5iHcuXZIFB9fEQDmUounQV9CLjRvSLJvC5i52RwlOQ85zFr7ChZqdIsmYFMkKlpWqYlgVLIZz0TUsD11i0u5dZsP8AeDUEgpG+z100hYviJoRQlRSAN2yj5GKOMYpSCEIQo0DqLvXlA71ZoW+zuHVMXcD3YCiVfz5DS7020jRL24LjRskYAEAqUMzB+Y3AY26x0UzJmUskqYW5QNPGOjO/krqRBeILUkS0hJBUXNDUGuYdCG8oInSQAAWqATTKalgIlNkOvMllEJpU0Z7B9oIK1DIcqSVOM5sG0fpE2XjsApGRhnsBU3grESEzClyoGzFiCNRexhbxHDFJCgXJoogOAdGan9oNkIAYg5jpr9PSHZk9ydkcclSkqSmYQLJTKSwAfXM1aXjsNhEShQrKAxCVkUJ2o79otTikrUcpDgkFOoILEdY9RLPvAxUl2JAFXDsd4Tky7vkqxigJjCjMepe4IHnB0niBSsKAy5Ugk0qHt0eKv8vBWXCg4LklqsS7OL12j3D4dEtJVmKxsADW1am3aJp2FMiGYqTykkmoepYkd4WYqcpFSXJoouyrizWFoecN4gZoUgJSKMrNpShNLtBgwGFmM4DGrnlsQPmIdSL2+GYL/EKsiVMAqJors6FH5gRjJo1FjUfnpH1b/EXCyv0E3IBylCqfzpT8lHyj537LSM4WkgKGgO7E08BG0MRKSpCnD3g+ZhyQ+kET+HtilSwGtTuhKvrDOTgsr+8JSimR6Zzqz3EOTyaLgs9lOH3mt8Nu8fQOFEZVTF6BgDalftGU4Zi0yyiSDVRS9P4izeTmNTi8g5AWINtxl8r7xi/ytlak1HTBzxKWkJI5SpWZmAdzlD9GHlEvdJK3U9iN2tUd6+UByUOUggDlIJI2+EDZoPfR3AcenpVzESkcDn3F2Lw6QSqrJBtVuVgfz6wSqR+zQgilAa6W8dI7ETkkB9qltHETnTgz6dXpSvyibMbIYjDhIRlNgQBo311gDAYZkzGD5iUg7By9NbHyEMVznBJsH27j86REISkdKv6keo9YFYhVxLCOGFwlNeoA/vFOES0vNUcwarvQjuzgeUOp4dy1ADswpdnDx5+jR7tCdAxI1LFx2u/hF2KhalJAZqhr0q6teznxj2QipfdVfmegsYO4pLdOVNK1pWrk/SIYmXy6sR87/aGgR3DCR2r+HzeC5MxgLak1bT6wDJWACNNfzuB5RI4h2A0eh3Cad4THYaGft3Ya6fOKl4cHK1AAznvTwrHiZjPTq++ltotQoku5q40FnP2gy0FvgFw8tveKSSS/K42dXzV+NEMFwkS8rFwUpB3srM51JUaiDgqh3FYszkMHLtq2o87wJtMFJoR4nEJC1B8tTTMzfaOhh+kJs7fakdFE2zRo4RISag00H53iwYWWZn/aS2hzF9rMwpHsrHqSlPIS/wAWVhlLnNcvekdKnp5QkZSASUlQcMWdrvra0XSPUVBUlSACnKEgFqsHpdnjsRLlHKFISfAFvs9oCw2KWtbFCkXZSlJObsEkt3METpYCE5yS16gWLsS9btDodkV8LljKUy0sHozeZA8ovnylJrkKgxc5kgBtyoj6xXKlcpCSpObfNTs5tERhWZlWemjv11veAPoEkysisqFony1FyhSkvKc1ZX7yb0NRoYLwmFR8QQlN6j97ZQ/NYlicPylKFFOw5fGjR6haAkJoQA1Olzq4eCgIpCUAkS9asQafTsNopM1OZRAIcdCKOIGxs/KoigG1AdtLwJLnOtZcgJbcO6qMIi8mE9WnRP2n4eF4PEy0pBUqWQLfEOZJZ6Ow84+cf4Z4YzMQBoEqUf8A65Qf90fUxjXKQWCSXBetKijb+cYf/CuUEKnzSGY5ABa5Kh4HLF3g0jNOyPEcMlPGwFB0kIJfUFGX87RR/ikjIvBSnByIXbqUAf8AEw09qZY/zbDLB+OTlPdClH/2EZz2tmjE8Uypskolmr1DqX/uWoeEF1J/RslaX2S4LL/6xA/hCT/sH1ManH4hRVRhaulXBr5Qj4QpJx00izJ8sob5RdjMakuSQGUzakg0boaxztu/0Y+ql7Ipd7GhmsVO7u4JuxL28ool8QrUmrsetwO1vKE3EMatPMHLEeKWTX5jwML5mKSiYkO6FsQdakAGza+cSotnntmhxGJZg9+t7HTxMEDEAFQL0+2vgRGclYiiUkHNbscpWk9C1IPklQTn3KrbFglTbUHpFVQhmia7J0Y9wbW7j1gvMAd7t57dh8ozsjFK94KdKbbD1hh+oygZnBDOLVIsfKKoBmSC4+YP5pEETSXZmelX+GB5E1yo9iPEV/N46Ul3agP1IP3+UOhBM6e6a028qeNYniCKM9K76vTo7fhhZPIBDszk9Rq/ofWLpmIpe9PmA8FAXqUCQK05ja7m3iYpkCpJNXOtC7eRo0Cma4uxcgF6Xb5xcZ4ASVW17uP7wgLzMzOHqHBNmrftaDJagGSBW4fTv4vCmVLr3JB8AL9GeLMdictRd36in3DP1G0AxgiZzBg7vfw8y8emaCpANmq9aVHhC2etwkvfu1/J6GJGczlybD5Vbr9DB3EximcOp6j+8dC6ZMILB2DWbasdDCwqdx794O3xMSyRWgL2fam8KuIe06pgUEAJU7qmEJGbKGLFVXZNw9mhVicDMDrCloVnCTmykqSKJKQ41OlSBbSK+LcEXNMtAUcyH5jyguQpTkVcPv8AxNGiS7s16kmbbgvG2CUpVmJqCAAFNcg3UPEiHg4ghQ/aqSknQlNGq1erdekYPA8NUnkcj3QZOZID0IsCXatH1MOZ0xOUZ7ULMKslj1oD+NEJ0y46jTNQMcSU5VCYFFhlSzUvrTamsGmcAwKkE9SnyelYyH+Z5SAlSwKMoCgaofcc1rQb/misrZyah9iHq21H9ItTRstZGgkYmUQCkpyqerhgQ1Hs7wJjMXyE+7mJAIrlI1sSd4QSuLS/gCEhCSbEEqcu5Hkqta6WimdxM/tAhKctGYDXbYsX6QnOsBLVXYnxPiIUpw4Ic1F6HzuPKBjiGJqHLNSzAH5t5mE+LC0ufiBS2tC9dLANe7QPOxISh3JKQTQ9gepNozu2ccm27H2O4gpMlZR8WRZS9S+UsT4wL7ADLgpe6lqL7uwrvpA6571YWCe7uYv4UnLIkIsyASC9HJDb6B+0G7FGunKtOX6/sl7RzP8ArsAdTnB7ctfKFnDOG5OMYhK6kLmzB/r5096KaGeHw5nYySagIQokjSo+gAiziMlcviWGnG08KT4h6dDzN4Rbdp/R3aMrjGxYqYE47EKCWSEgNWn7PMb9jCDjWMAWoJObMxCtjcsdqCv4dFhuFTkYuZLUlQUpBUgOFZuUoFTqT84SYv2PxqgT7gp6qUka1uqtdouMU5OzHXg5RiA4TGg8rsWNRpqQ38Ll20g7EzEmSgsnMhgSG/idqdU9q9ITK9m8ZKUHkLV/Kkn1F7xZ/kuOJUBLUBZjQXsNIp6OcM5NkvAdL4o02mthepag7O/hDPD41l5XFG7Nd6C1tPKE2G9kMUtBmBJzJUGQxzKFnFGoWOkG8P4Hi5k0ZpMxKQkhR5aUfez0hS012Dpy8F8yYlM27gKuNjmaujOPOGqhmzZVfG2UEUJb0o/jCVfs9inCZlASEhQPwNbMGtXSGOJlYpSkJUkhQ+BTgAsSHBrdtREuI+lLwF4eewN/3b7FRptF68Rse/i/29ICn4TEK504eZmDCYkJOjVBYBSXY7iDTwicoABCk5hYuCAAx8BTzhUT05eAaaoBK1E321pXsB0+sB4DiBXmCwRmFNK/EDsSz22hhN9lZ5CSkAitXIbpVm7j6xL/ACBYlKQk8zFg5JBPKG8Co0a0DiV0ZdwILzBWXa2nNlD9KkxdKZSUlVHSXH8xFvHyirDpKCE5GOUvzBiQaAVfbTpeKsUV5cwSQkAglqVPW5sabxO0jawyZNDI0oQ4qXBBL/6YFMxUws5DpSbvZiCO9+8A46ZMMtwmrsQm7s2a+oVbpBmAQqi0iqgdbAV30fzh7aEHzgrOm2U0L2YE7jf6QIucVFzWpBHZhp3v1hnKwQUUJqyL0fbWpr1grE8ICgEnQguKGhBI2Y1v0iaFQpn4KaVEpByvSqR6R0Ohglfn946GVsK1y3CiBUO3S39fPwhZjJDqHNlCjZqNlB0bUd6naDpc4q5QBYU1f++sTThmDKzEm5ZLnQuRq1vkGiR0C+8zS8qlKCkpJBFAQ9dy9D1rCGXj1ZSEHMJaaoJAeozKHxFgWoWpGp/RBJcAOMwBIe9fLSkY3E8NVLmK/Te6lKLl1gqd2JSFkcjg/C1hfSNNOnyMb4WYpTEZAnKSAUlRDuAOoDHvQvQQ94azDKlJpzAUDM1tqCM37JcVVzS57FQFwoHcBJ6bUappSNVJUKFQSktoRWzuHDVIiJra6GBo4YJaTkHQAO5LX62+cQxGHWyCglJKgVULEW73q0NZyiAoAAvav9W6RSmaRVYCXPMD4dOp9OsZ1eQQElwSVBqVB8qU7xleJTsqcvK5JYJ61LDoztTo0b7DYJK1FwEp61Owua6Gx8aw4wkzMtIDhALZRl5q0VRL6esaQiilBSMJhMKpCApQUFhOYApdnKb/APkHJ6d7GycLM9zJUxP7NDm5JIJPU/EfF41/HMQgSZyA9EEBgksSku5NvN4F4DNyyJLlReWgAA0LgOb0Yahr6tFOGTdQjsa+v9FPAMOQueSkhpSUpFR8SiKbUiz24kJGGE1L58OuWsbXCVasBzdNOsEy8alIxSgzCYEDsiWHqerwo4rjTNlLluWUMp0uKHwJSYI4G5KDSD8aR+rwk4BhMlrD7sygfU+UPZvEE5SQnO/KQo3elmPbtfSMDw3iWeVgFP8ACsoP/wBVD7Q2RxJQLA0Crg1FLnvUee8EXTL1p7V/JqJKyFMFOE1Io4GqS5P0tF0nEBSiSoqBplABSNmPxd/HtCmRxQApcEM4c1J7mtfykNf1CSkszgsaFg5ZI6+GrxomTGSZEYdKFuQSFXYk9aEh26OweLzLUtRKbiiVKY0cXpqzesSzJPLlINK5SzVsWqzG1nipE8Asku2r0Jf1t30eGVZJWGlBJUcoPxFSkpuLAFqHrtAOeYRlDm3wFLsSaskO1NDfcQxxEwGi0gknQg69RRhvFEwp+IFJRsBXUkFjTeg0MAALLAIzZRYBw9nHRiS2hpEcbxdWHCUlPvFKIFCk3cEpS76XLAwwR7tKVMACK5c1QGcE6hzX6xaZiGYnmYFnqz+nrrAKkA/rPclSQiaEKKi4ykP2LEPux1hbMwUyaFKVNMtRUwAykgCibfvanR1QfxbCqmyQJasi08wNSNCT/Lo6XYl4VSeK5ZRJSAU/EATzKAoARU2e1esMTruA4fgKAskTEqWC8wrUSFF3Zge1m8xDOVgAZZTLaiqFSjQWIBFhctVnvCWdxEMTVlKCRWqi9T9t6w5kYxKZfMq5qkOCKB6nX7RHczUkicrgyHzFTuRZLkOLba/XeOTwWSHIUQiwAZ0i97RLC8WQSoqD0ZL0uKWpZoExeIJBAL5t9e+wJ9IXJMnCsI8yyebKHu7OCdPpFEyepk/uuAGuRbwOtoWJw60JUtIOvKbiqa3bQnxEMULVlGagYHYguT4aeehEBkWpxP5WOiqXhVNSg2BTR66iOgphtYnOLSFslQURRSh+69q6l1Cn4GMxbJLqYslya1Ib7eRjP8BRNMsGZLSg5lZuUJCnsr4btQC9esFzlrIUZYBCj++wSQc7DQVIA1Nb2hOOaENsNjkABL5zv/xY2OvrtEp0pE0VCFMaChqaHqLb1aMvKTOQPeTHOViWJcalIYVoDW1Y0OCU9QDmLkAlmBL3sTQ+ZiWqFwxengyUFKUsxUFE3NDqSCXZw/XpFyZqBMyrIYMUqBYggDrVy3lBGGWhKlAlJGh6AuBsdD5QLNwchWUEF0qUUkmv/lUmpqKlyWPgueRjbAYwkkKKSQ45HVmBrXQU6xZPCUpMzKSzmprvbQUhRIkCWVkAqSHZg9SXckXIAEFTkKKbqKVEkgirFNgzN4/2VDC5OOQQXolnewHizu72gvDY0OMiqNvps+tzCVeG/YFDDOoMbODTVj52iPDsKyiGGVqipyksCOap3qGp1goaNHxMqXKUiUE5lApRkFRmoHJ+JPM5L6Dxs/SqlSUSlLSMiUgFq0pXxaveKeHYxSa5Qkh8tq6W7bxDHTETpmcqSgnZyoMwcOWdheLUvJtCV4EvD0FWGQpeZpmImKUwc8yXG1OsC4krKilMsZagrQXqWKXBNC9SesaLi0iUtMuzIJUzmi1OBV7ikIpeDkpUwTTUAb36jxgUkx6m26ZmcJKmJljlIbEBujZn7W9I1MrCZCSrK7ukVo9a/wDlW8SxXFZcoHMijvlNS7kJZItr+UiZmmYfeEZXFiWPSnSsNysU9SMo13Jy1k3YN166/OCpWLyn/wAWo52dm7RLhuCTMyftWKhUAEqA3rYdIJxvsus5sq86W8Q9GBA8+8NZJUXVoIke0KPdnMCT12I+VqQNJ4kFGu7AaUt4OTC7Gezs0JDOSzMAWAsBYW6esUe5WOVVFD0etvSE7G5TXJpsFiAXKmdTDUMxoXFu/eL8WtAZR/aLDVYANQMzlzQV1pa0IROKE0+J9OtPTaJGarlYkgVPXQX217RVhbHmKxYygJLgioIOYG4LihFvwxbJ4nQk0YgC3K5/3aGM2ielKMxVnJ26afn1gWarMoFVgQyaAXJfdu+0FhvZqMXxJCUJKfiFWfztoa3u8ZnE4wEq92AxZRFq2J6KDkCITV5nqwcHr37QF+kCPeKGYlRYs5/eZ6Usz2+E+BdkubYrlcRDLoOSYKkbvQnViCAevUQfJXMUFKLBKlhydAkufFg3eBcLhkZCZifiUpZJIFEkLCSGpcnsD4NsHLJQA7Zg/wANiQzd6dYGRdi9PFAVBOxGnU8o6gjwpDTDzgf3hRNAfBzCHhmGKcl0rQVBiScyXcKLXI/NYPw2HmZVFtWDOw/GaE0Kx6iaigpoPEViKpQzONwR3OvQu5jJ8R4wtEyYj3eZRbKEiradSK96w0E5aUgTCkGhYXFg3WhNoVNANzLJs5G8dCRWOmgtkUW1CCx846GFnnBg6JT1dKTXcrqe/WL5CyUByS6hHR0JifB2KUTKQ5f9pr/8h+wgcTDnWHLZLPSyo6OgYjzBACWgC3uif96axfxIAEHXIPpHR0J8jXARhVkJUxI5h8iYfIsnvHR0SjRAsxIzTafjwKgcp/mP/IR0dEsceWEYQOCo1IJrr5+A8oE4r8SPzWOjoAXJdOQMqQwZx/yEeGk5hQFJJG5a53MdHQLgiX5MDxY/by+qPkC0FTby+qg/lHR0DIfCCPZv/uq/lT9PufMxrMozM1C7jQ0F946OjWHB1aH4l2EDpL6JLdLRnPaFI94k6t/7R0dFvgufAPOSAC1Kj5QHNJ90v+X7R0dCiTPgpkj9mkdT8xEpiBmNB8P1Mex0JmJwHw9voI6f8KP5x/xEdHQkKQvxiQxGnLTuoA+kH4g8yPD5Jjo6Gx9hQr/vf6ZXzMN5A11z38THR0NkICx6AJzgByACdxnIaBuLSwZlQPj27f0jo6AUeUEYhZCmBIDCx6CPI6OgRk+T/9k="/>
          <p:cNvSpPr>
            <a:spLocks noChangeAspect="1" noChangeArrowheads="1"/>
          </p:cNvSpPr>
          <p:nvPr/>
        </p:nvSpPr>
        <p:spPr bwMode="auto">
          <a:xfrm>
            <a:off x="-61913" y="-136525"/>
            <a:ext cx="304801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e-IL"/>
          </a:p>
        </p:txBody>
      </p:sp>
      <p:pic>
        <p:nvPicPr>
          <p:cNvPr id="36870" name="Picture 6" descr="https://encrypted-tbn1.gstatic.com/images?q=tbn:ANd9GcRkKjbIK2gKe5Rry-0nsmLzLrxuNIqa7BZKxdMItYT52fTXfYm4UA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051720" y="1412776"/>
            <a:ext cx="2619376" cy="1743075"/>
          </a:xfrm>
          <a:prstGeom prst="rect">
            <a:avLst/>
          </a:prstGeom>
          <a:noFill/>
        </p:spPr>
      </p:pic>
      <p:pic>
        <p:nvPicPr>
          <p:cNvPr id="17" name="Picture 2" descr="https://encrypted-tbn0.gstatic.com/images?q=tbn:ANd9GcQgAqgBbt-K4GHL_piOv9z44xc36-PCOoQlAh7pUUrz8zApum-6drqABu4l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148064" y="3501008"/>
            <a:ext cx="3314701" cy="2304256"/>
          </a:xfrm>
          <a:prstGeom prst="rect">
            <a:avLst/>
          </a:prstGeom>
          <a:noFill/>
        </p:spPr>
      </p:pic>
      <p:sp>
        <p:nvSpPr>
          <p:cNvPr id="18" name="חץ שמאלה 17">
            <a:hlinkClick r:id="" action="ppaction://hlinkshowjump?jump=nextslide"/>
          </p:cNvPr>
          <p:cNvSpPr/>
          <p:nvPr/>
        </p:nvSpPr>
        <p:spPr>
          <a:xfrm>
            <a:off x="683568" y="6093296"/>
            <a:ext cx="2448272" cy="764704"/>
          </a:xfrm>
          <a:prstGeom prst="lef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המשך  </a:t>
            </a:r>
            <a:r>
              <a:rPr lang="ar-SA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اكمل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</a:t>
            </a:r>
            <a:endParaRPr lang="he-IL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9" name="חץ ימינה 18">
            <a:hlinkClick r:id="" action="ppaction://hlinkshowjump?jump=previousslide"/>
          </p:cNvPr>
          <p:cNvSpPr/>
          <p:nvPr/>
        </p:nvSpPr>
        <p:spPr>
          <a:xfrm>
            <a:off x="7092280" y="5733256"/>
            <a:ext cx="1584176" cy="864096"/>
          </a:xfrm>
          <a:prstGeom prst="rightArrow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0" name="סרט מעוקל למטה 13">
            <a:hlinkClick r:id="rId8" action="ppaction://hlinksldjump"/>
          </p:cNvPr>
          <p:cNvSpPr/>
          <p:nvPr/>
        </p:nvSpPr>
        <p:spPr>
          <a:xfrm>
            <a:off x="323528" y="0"/>
            <a:ext cx="2016224" cy="620688"/>
          </a:xfrm>
          <a:prstGeom prst="ellipseRibbon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מי אני</a:t>
            </a:r>
            <a:endParaRPr lang="he-IL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8924 0.0421 L -0.53559 0.11566 " pathEditMode="relative" ptsTypes="AA">
                                      <p:cBhvr>
                                        <p:cTn id="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שמש 3"/>
          <p:cNvSpPr/>
          <p:nvPr/>
        </p:nvSpPr>
        <p:spPr>
          <a:xfrm>
            <a:off x="6660232" y="1124744"/>
            <a:ext cx="2483768" cy="1944216"/>
          </a:xfrm>
          <a:prstGeom prst="su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מי אני</a:t>
            </a:r>
            <a:endParaRPr lang="he-IL" sz="3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" name="מלבן מעוגל 4"/>
          <p:cNvSpPr/>
          <p:nvPr/>
        </p:nvSpPr>
        <p:spPr>
          <a:xfrm>
            <a:off x="4716016" y="1484784"/>
            <a:ext cx="1728192" cy="1584176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אני </a:t>
            </a:r>
            <a:endParaRPr lang="he-IL" sz="3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" name="פרצוף מחייך 5"/>
          <p:cNvSpPr/>
          <p:nvPr/>
        </p:nvSpPr>
        <p:spPr>
          <a:xfrm>
            <a:off x="323528" y="3645024"/>
            <a:ext cx="1440160" cy="1440160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sz="28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endParaRPr lang="ar-SA" sz="28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endParaRPr lang="ar-SA" sz="28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endParaRPr lang="ar-SA" sz="28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endParaRPr lang="ar-SA" sz="28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endParaRPr lang="ar-SA" sz="28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endParaRPr lang="ar-SA" sz="28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endParaRPr lang="ar-SA" sz="28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endParaRPr lang="ar-SA" sz="28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endParaRPr lang="ar-SA" sz="28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" name="הסבר אליפטי 6"/>
          <p:cNvSpPr/>
          <p:nvPr/>
        </p:nvSpPr>
        <p:spPr>
          <a:xfrm>
            <a:off x="2339752" y="3429000"/>
            <a:ext cx="2160240" cy="936104"/>
          </a:xfrm>
          <a:prstGeom prst="wedgeEllipseCallout">
            <a:avLst>
              <a:gd name="adj1" fmla="val -87819"/>
              <a:gd name="adj2" fmla="val 50171"/>
            </a:avLst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לחץ על הרכב</a:t>
            </a:r>
            <a:endParaRPr lang="he-IL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" name="סרט מעוקל למטה 7">
            <a:hlinkClick r:id="rId3" action="ppaction://hlinksldjump"/>
          </p:cNvPr>
          <p:cNvSpPr/>
          <p:nvPr/>
        </p:nvSpPr>
        <p:spPr>
          <a:xfrm>
            <a:off x="6948264" y="116632"/>
            <a:ext cx="2016224" cy="620688"/>
          </a:xfrm>
          <a:prstGeom prst="ellipseRibbon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הטקסט</a:t>
            </a:r>
            <a:endParaRPr lang="he-IL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9" name="סרט מעוקל למטה 8">
            <a:hlinkClick r:id="rId4" action="ppaction://hlinksldjump"/>
          </p:cNvPr>
          <p:cNvSpPr/>
          <p:nvPr/>
        </p:nvSpPr>
        <p:spPr>
          <a:xfrm>
            <a:off x="4644008" y="116632"/>
            <a:ext cx="2016224" cy="620688"/>
          </a:xfrm>
          <a:prstGeom prst="ellipseRibbon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קריאה</a:t>
            </a:r>
            <a:endParaRPr lang="he-IL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0" name="סרט מעוקל למטה 9">
            <a:hlinkClick r:id="rId5" action="ppaction://hlinksldjump"/>
          </p:cNvPr>
          <p:cNvSpPr/>
          <p:nvPr/>
        </p:nvSpPr>
        <p:spPr>
          <a:xfrm>
            <a:off x="2483768" y="116632"/>
            <a:ext cx="2016224" cy="620688"/>
          </a:xfrm>
          <a:prstGeom prst="ellipseRibbon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נכון  לא נכון</a:t>
            </a:r>
            <a:endParaRPr lang="he-IL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1" name="מלבן 10"/>
          <p:cNvSpPr/>
          <p:nvPr/>
        </p:nvSpPr>
        <p:spPr>
          <a:xfrm>
            <a:off x="0" y="836712"/>
            <a:ext cx="9144000" cy="144016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3" name="סרט מעוקל למטה 12"/>
          <p:cNvSpPr/>
          <p:nvPr/>
        </p:nvSpPr>
        <p:spPr>
          <a:xfrm>
            <a:off x="6228184" y="3861048"/>
            <a:ext cx="2088232" cy="1368152"/>
          </a:xfrm>
          <a:prstGeom prst="ellipseRibbon">
            <a:avLst/>
          </a:prstGeom>
          <a:solidFill>
            <a:srgbClr val="FFC000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נָחָשׁ</a:t>
            </a:r>
            <a:endParaRPr lang="he-IL" sz="3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5842" name="AutoShape 2" descr="data:image/jpeg;base64,/9j/4AAQSkZJRgABAQAAAQABAAD/2wCEAAkGBxQQEBQQEBQVFBUVFBAUFRAQFRYUFRQVFBQWFhUUFBUYHCggGBolHBYUITEhJSorLi4uFx8zODMsNygtLisBCgoKDg0OGxAQGzIkICUsNSwwLDUsLC8sNCw0NCwsLCw0LCw0LCw0LCwsLCwsNCwsLiwsLCwsLCwsLCwsLCwsLP/AABEIAOEA4QMBIgACEQEDEQH/xAAcAAEAAgMBAQEAAAAAAAAAAAAABAUDBgcBAgj/xABIEAACAQMCAwUDCAYHBgcAAAABAgMABBESIQUxQQYTUWFxIoGRFDJCUmJygqEHIzOSscFDY5OistHwJDRTVIPhFUSUo6Sz0v/EABoBAQACAwEAAAAAAAAAAAAAAAAEBQECAwb/xAAzEQACAgECBAMHAwMFAAAAAAAAAQIDEQQhBRIxQSJRYRMycYGRobHB0fAj4fEUFTNCUv/aAAwDAQACEQMRAD8A7hSlKAUpSgFKUoCFxfikdpC08zaUXw3LE7BVHVidgK5rxTtNd3RJ1tbRfRhgIEmOhkm5hvJMAZ64zTtbxU3l4wB/U2zNHGvRpRtLKR1IOUHoxHOtI412o7t2ih0ZQ4eWTJUN1REXd2HXoKnUU1xh7S3p2RTanUXXWOmjt1ZsZknG8d3dKw5E3ErjP2lZiDVpwTtzdwt3dzpuMDJUhY5SufnxOMK+PqsAftVovZfjVxeXkVpGI5DKWGSrQ6AqlmfOW2AU7Y32HWt07YdmZbVEl1KxDewy5GGwSVIPQgH86xfGm2P9LaXl5nKMdXp3mTyvPOTpvDONQ3EHyiNx3YzqL+yYyvzlkB+YR1z/AArXrz9IcAbFvFNcAf0iBUjPjpaRgW9QCPOubW47/U+6xP3eYskCYpnS0q8mCkkDPhnwrLecVhhOmWWND9VmAOOm3PFY02k54Kdr5Ub28Tsb5Ko5f1OgwfpItsgXEc9vn6boHTPhqiZj+VbbZXkc6CSF1kQ8njYMp8dxXGLSRLlT3REynORH7frkCvjs/fS2NwRAfa592xwlwg5xSeEg20vzHXIyK01WnVK5ovMfwb6biM5S5bVg7jSofCOJJdQJPETpcZwdipBwyMOjAggjxBqZUYt08ilKUMilKUApSlAKUpQClKUApSlAKUpQClKUApSlAKj38/dxSSfUR3/dUn+VSKxXUIkRozyZWU+jAj+dDDOUdieC/KtCMxAWNXd9ixLYJxnqSScmp3HP0L2ckTfJWlimwSsjyNIrNzxIGzsT1XB9eRqOzPEZrPu2K6WAeIq2Sr9y/dyLn6ysm/UbHkd7ftP24u3t2SyijjkYEGR5CzKCMZjGkDV4FjgedT767LIxlDeOCn0N9NOYz2k3vn7HB+G38trMk8DmKWM5V1xlTgqRuMEYJBB2IJroVn2ou+I25+VyayZhEmlVQKCilyAoGTjVufE48K1Sx7HXDEBwsS9WZlc4+yqE595FbiLRLZbeNdkV2GTzJZH9pj4kkmsUUTXiksL99jbX6uuUPZweW/Iu5eAXklqz2UOW04i1MiDwyusjOBuOhxXJuJpPaStBNGYZQfbEgBkYnfUznOrO5BG1fp/g3aG3eFMyJEVVVMcjBMEDG2cZHmK4d+mvtDBe36Lb7/J42iebBXWxfVoGQCVXoeR1tjxPLU2TnLxLGOxJ0NNVcPA8t7tn3+iz9IEHCluFuonbvWV++gVC/srjQ4JX2eZGDzZtt81sHbC/Wa4+VougB0I8SBhSWx1IJrlPBuFtdSiNQdOR3j9ETrk+JGcDqffXSOOfsSB12A9cAfxFb0VKVU5S8iLxO7EoQT75f6G+dgLzu7mW2+jMnylB4OpVJgPXVE3rqNb7XLez8mm/siPpPPGfutbytj96NPhXUqrdPLMCfpZZr+ApSldiSKUpQClKUApSlAKUpQClKUApTNKAUpSgFKV4zADJ2A3JPIDzoD2vl3CgliABzJOAPU1p3Ee2LSkpw5VcAkG9mz3IwcHulBBmPPcYXzNa/dWayHVeSPdPzxMcxg/ZgXEa/DPnXGd0YkeeojHpuTL/AIrYpdyxs6XFtdfrJEt8zNb3SKF7wd1lhrUKMruGXpkmqS9jjBJtjdOvRZ7SUH+0AGR+HPmasxdaRpRQo6ADb3AYAr4Ny3j+QrWHELK34CvucLfeSKaINn9YHjH1hbXMuPcI1/jXvGbmzihDQzNNcB4WQTI9ugKuGYd1IoGgqrA6i2dWM71cC5bx/IVBltnfPeTzEEn2UZY1Hl7Cg/nW8+J22LEnscYV1wXhjv5k664CWiS7sQ01tIodUX2pYgeaaecgByMD2hjGDzrXLu3glOJkjZl20yqpZfIhhlfSrKDhqoNKPMoyTpWeZRk7k4VwMmvp7PPOa425f7RMf8TGpNfGMLlnHJzsohJ80MxZAtQgxFCF8ooFyfdGgz8BXxxOycSQpINOSZO6OC4RD858fNDNgAc9jnGMVeQXN1EMQ3cqj6siRSKfXKBvgc1UzCdZXnkUTliuTF7LKqjAVY22wNzgHOSTvWNRxT2tbhBYEdPXHxNtsn6JFkgkicRtE5fWy68HunT5n0gdWDuDgnBzit87PdpxOwt7hRFcYJCg5jmUc3gY8/EqfaHmN60lGyAd9wDuCDv4g7g+VfTIsi6HJGCGSRTh4nG6yI3Qg/6xmqum5w2fQmU3ODOrUrXuyPHTcq8MxX5RAQsunYOCPYmUdAw5j6LAjwzsNWCeVlFpGSksoUpSsmwpSlAKUpQClKUApSlAKUpQClKqO0vGxZxKwQySSOI4oQdOtyC27fRUAElugHjgVhvBhtJZZaTSqil3IVVBZmY4CgDJJJ5ACud8U4m3EzvqSyHzIzlWusf0kvVYvqp15t0FRrritzxBmt7juhBE47xbfXiWQYIgZmPtKuxbYZOBjnXt1Pn2Ry/j/wBqi3XYWEQbr+ZbdD2a520psBtttsOgHQVGpSoTeSG22KUpWDApSlAKUpQClKUAqLc3YEJlQg7eyw3GWOlT5jJFSqquHxBhPA3zRK+MdAxEgx6FvyrZLuYZ8cG4mbWWO4TJaItrUbtJA3tTA+JAGv1QeNdsjkDAMpyCAQRyIO4Irk3C7VYWyMknYs+CSp6bAAD0HSt27A3H+ytbk72sjQDPPu8B4P8A23QfhNTdPPOUTNC3FcrNmpSlSixFKUoBSlKAUpSgFKUoBSlKAVp36TInWCK6ix3kEmlUb6fygdyAPMMyN6Ka3GtT/SGfYs16G9jz56YZ3X+8qn3VrP3WcrvcZrcVuLeBYlOcDBY82J3dyfEkk++sFSL1vax4Af51Hqqk8sqpPc+ZHCgsxAABJJ5AAZJqouOLMMFmSEMAyo8ckshU8ndUIEYPQEk1Y8Rtu9ieMHGpSMnf41FvuDLNO8zs2HKnu19keyoXduZGAPCtocv/AGNHnsZbG91nQ+nUV1q0ZzHKmcakJ3GDsVO4NTaxW1ssahUUKBnAHnz3O9Za0ljOxkUpSsAVXcRuXhOvIdWZVEOMPk7fq2HzjzOCPHcVKvLtYl1v6ADdmY8lUdSahWds0j9/NzwQqA5Ean6I8WPVvcNq2jtuzBYQTLIodDlWGQf9cj5VkrHDAEyFGAWZiPNjk48N9/fWSsMyKq+Hbzzt0MhX9yNFP5gj3VKvLvQRGg1yt8yIcz9pvqoOZJqZFwvuIY/pH2wz/WdjqdvexPwrnO6MGovqzvVRKyMpLokfNX3Y2fTfSJ/xraOTH2oJCjn3iaMfhHhWhcQuGaRlLEBTgKCQOQ3OOedjv4irfsNPpv7b7RuYTknk0Jl/jEKmULlkjlRalakdfpSlWBdClKUApSlAKUpQClKUApSlAKou2nDXuLRhEMyxsk8Q+s8TatH4hqX8VXtKw1nYxJZWGcnW6WYCVDlWAI8RtuCOhB2I8RXtX3afso6yNdWKhtZLTWmQutjzlhJ2WQ9VOzc9jz1q3u0clQSHXZonBSRD4PG24NVttUoMqLa5Qe5npSlcTmKV47BRliAPFth8TUCTjEfKPMp8IRqHvf5o+NZSbBYVCvOJKh0KO8k/4a9PN25IPXfyqMe/m5nul+rGcufJpOQ/CPfUyzsUiGFAHXbx8T1J8zWcJdQR7SxZm72c6n6Y2VAeiDoPPmasqUrDeQKiRwm4ndNbpHGi6u6IUtI5yF1YJwFAJxg+0KyXEj5WKFDJNJkRRDqQMlmJ5KOZJqf2Qt0kjAjkyQS0pwO8MpPt60PzWztgjYADwqNq7JVVcy77ZJmiojbZ4ui+5N4VwOOEEhRGp3Z2JLv9523PvPpUniza4vYXCKQdR2z0GkeG/OrFbRc5bLnxkOrHoOQ9wrFxj9g/4f8AEtedjdKVqk3l5L/lgo8qRo/ELDvPaU4fGN+TDwbw9f4152biZL21DKVPykbkbHMMo2YbHny5+VT6lcMXN1ZL43Tt7o7Wc/xxXsKX4kjytdadifqdNpSlWZdilKUApSlAKUpQClKUApSlAKUpQCqvjnZ+3vUKXESsdJVZNI7xM9Y3xlTVpWO4fSjMOisfgM0MOKlszho4YYX0vLMI2eSKG4V3SKYxSOjY9ohXyp9k4zjapn/hJ6yzHyM0n8jXSuzNjHLwq2ilRZEe2gLq41Bi6K5Jz1yc5qi4j2Ilh3sZA6f8tcscqPCOfc48nB9ahzpk1mJE1mlxY/ZrZbY+GxqScEizkqGPi+XPxcmp0duo2A/16V5dSvB/vME0GObOheP+1j1J+Yr4j4nAQCJojnl7a79OpqK4z7kDDXXYlAenxFMVGficSjJlT+0X/OsltcPMR8mimnzyMaEJnzlfCD41lVt9EZUc9DJWKNnml+T2qiWbqucJEOWqZvogeHzj0FXvD+xk0xzdSdyg5wW5zIdgcPMdlHko/FWw8I4bFbTmKBAiAE6V6khSSSdyT4mpFemfWRJr0spby2MXZfgkNmpdpVlncDvJyVGQOSRjPsRjw95zWl3PBV+VXMaWsF3FFJs8ziJ071ROYxJpYOi95tywDjpmujXFlBGpd8KoBJZnIAAGT1rSuy9uJY5JWBHfs8/NlYLKzd2pwRuIhGPdUfis1Vp/n/OmCwrqi5KPQvbcxxoqIY0VQAqKVCqByAA5Co3HJMQ/eIH8/wCVY2sYASCzbZBHev099a7xKQIJAmcBSctknJzpznywTXmNNp1ZasZ65Jl01XW36EO74kqHAwx8AwAHqav+xZ7+8icDAit53YZzh5ZFjQZ9EmrROH2ZlYKF1EsckkjbYksRy6710T9HFqEeaRfmyMVU+McHsA++QzMPv17CmtKR57SpysN4edVOCyg+BIFEnUnAZSfAEGqWzijd5O9ON9stpzktn16VY2ttEGzGQSM8n1eXLPnUwtiWHGcV9VjEW9ZKAUpSgFKUoBSlKAUpSgFKUoBXjLkYPXavaq+0PEzBFpj9qeUmOCLq0hGx+6vzmPQA1hvBtCLk0kYOxWf/AA+2B30xKmfER+wD8Fq7rWuxlr8l76w1FlgaJkY8yk0YY5/6gmPvrZaxHodNQl7WWOjefk90Khy2EUjtrjjbZfnorePiKmV8NGCc7g8tjitjjgq5uFwg5jWJCOgVV9+w2NT7NQBgMGPMkV8/IE8/ia+ks1ByMg+OTQYMkfNvvD/CtVwOLpz4If8ACtWaIBy/Pcmo1ykceueQhQqMXdiQqoF9onoAAKA0vtHKJUWBiS1w+JMHdbZMNcP47giMY6v1xVzC8enMRXSPqEYA88en5VV8KsFl13kqFWmx3UbFg0Vsv7JWGdmbJdvAvj6NTRwuIasLjUMEhmBPPqD5mvIcZ1cLbORPZEjTx25n3/B7MIQCzaOpJyM+J61piyaml6qdRHUdQPy/hVzxyzhjAUA5O5LPIcD3t/rFVXD9EgxHyzvzB9+d+VdeGVJRdm7yQ+I2pYrXxItrYAxhYhiWaQQRBQAAzc5CMbhV1ufJK6T2ZtUgX5Oox3aqi+OlPZx+QPvqk7DcOEkr3eP1ceuC3G5ycgTzDPiyiMeUbfWrcBaqH7wD2j1yfDHKvS0xxE56eGFkq+HWqyNJrGcEYwSOZbw9Ks7eySM5UYOMcydvf6V9QWyoSVHzue5Pj4+prNXUkClKUApSlAKUpQClKUApSlAKUpQCoMHCo0me4wWlcY1uxYqm36uPOyLkZwMZO5zU6lDKbXQjQ2SJLJMM65BGGOdsRhguB0+cfjUmlKBtvqKUpQwKUpQCtP47cm+lNvFg29u6mctnTPMpDC1BH0V2ZzvvpX6wqd2g4m7yfIbVtMpUNNOP/LRNsCPGZsEIvTBY7DB+LW2SGNYYhpRBhRz8ySTuSTkknckk9ap+K8QVEOSPvP7G1cOd+n82PkXisfaOlvqvsfd4+or7klVRliAPUV9OgIwQCPAjP8ao+OMiYjRVBO5KqAcdBsP9bV5Gqt3WKK6smznCEXJ9EVl7N3rsx69PLlj4VWWHD5UYRRnD3BEMb7EjPtGXH2IxI/rgDOanxJkgeNe2XGjFeyPHD3rRRiGMu4jiQvh5mZt2zgRKAqn5rcs17DTVxglHsjzUpK2znn5nTLCzSCJIYhpSNFRV8FUYHqfOpFc3ueO3kvzrgRD6tpEq7eBkm1k+oVaqry5xvNPcHPRrq4GccyEjZR16DrU56iHYlvVwXQ67SuOQSRscRyyhugW6ulb1AMuanQXdzH+yu7geUjLOD698rH86x/qY90YWsj5HVaVoFn2yuo/28UdwvVoMwygfcclGP4lraOC9pLe7JWJ8SAZaCQFJV8yh3I+0MjzrtGyMujO8LoT6Mt6UpW51FKVp3bzipGmzRimpDLcSKdJWAEgIGHzTIwIz0VH64rEpKKyzSc1COWbPa8RilZ0iljkaM4dY3Vih32cA5U7Hn4VKrTP0ecG0KbxlEfeoiQwqAuiAEspIHJnyGx0Gkc81udIvKyxXJyjloUpSsm4pSlAKUpQClKUApSlAKq+0XFfk0OpF1yyMIoIuWuVs6QT0UAFmPRVY1aVqNrL8qupLs7xwmS2tvA6Ti5mHmzr3YPhEfrVH1N6prc2MNvCPnh9o9ohVj3xdjJLOBiR5W+ezL1GwAA5KAMbVJS7Q8mGfAnSfgd6zsc718ugPMA+ozXgr7nbNykT4KMVjBikukUZLL6ZGT6CtUuZjI5Y8yf8AQq7464SMKoALHoANh6eePhWjcUvSxMaHCjIYj6RHNfQcj4nblnNtwmhNOz5FXxW9RioL4v8AQsU4oqMdI1lQc4OFHiC2/nyBqusXkEYlVQ5YmSRPpHvSXOgnbIJ5HnULOIZiOkbY/dapdxctHpRDjI3OAT7OAAM5HU/lV3jbCKONmVllxYuJwdDrkfOT6anwZTgqfUV9XXC4mw0rkbdW0bflVfaTx3HszxozqMht1bTyyjg6lxtkZ6j3fMvZe1Y6g0iE+auPfqUk/GostPNy/wCRr5FjXqaVDatN+v8AfJKHCbVsgOOY5S588/OqetiQAFcttzbB5dSRzrWDwC1JwLtPeI/hnaptv2VgQ6u+lz/V6Y8+9Vz+dHpZrpa/mjdaqp9ao/J4LC+l7kAydThVX2mc9FReZPpXlxZ644zMAswywaIkNGckrpcHIYDALA7kGs1vDFES0Se2RgyyEvIR4a2JbHlnFU19xdnJ7s7f8TYlvug7AefXp0J71ppYby/MiXTrTzFYRuvZTtY4kW0vTksQsN1gDW3SKUDYOejDAblsfnb1XBoy0pKOxYFWzvuMEYZTzBBI+Irr3YzijXVlHJJvIuqKQ+LxMUZvxYDfiqwpsctn1Jekv9osMu65LdH5bcb8ry8WP1toiVCjwDRwyt/1TXSO0l8bezuJxzjhmdfvBDpHxxXO+FwiC6sEHKKaKL/48kXx1MPjS17xXqbal7xj6nVQK9pSu5LFKUoBSlKAUpSgFKUoBSlKAp+1l88No5i/ayFIYfKWZhGjeiltR8lNVdoyW8MdvpMSxqiLq+aQoABD8jnGd8Gs/aA95fWcPRFurojzRVgTP/qHP4azzHevN8duxiB206WW2YkcHkQfQg0ZwOZA9SBWNrSM80Q+ekUW0jHJEH4R/lXmNiX4TX+OT65PZIIAABG48f4n8q0IOF9ljhhgEMcMD5561ul82ZHP2mx6Z2rBmvWaNKumK9DzPEP6l8vTb6bFDa2MkqSqq4DRuNT5XofmjmTv6edeTjvI0lXfChvwsAW+Gx9Aa2S2k0sDVbYWRR5Ilx+qf2R/VPloyPdqT1Q1JlYox5n2ONenc/DHdlLDJoZXH0WB93Jv7pNbJPEHVkPJlZTjngjBxWCXgADg4dRz7vGFOD0yMgehx4YqViuburl7rRlaW6G0ov6GvzcPkX6OofWT/wDPMem/rUrg0UikggrHg7Nt7WRjSp3G2rPTlVtimK2dqwax08s7JkPizEQvjwUH7pYB/wC7nfpVCntHSvtH6q7n/sPM7Vt8VuzEBQTnl51Y2nAj9PCj6q4J/wAqjz11NS3ZIjw661rKwvUouCcIbcc2Ye0RyVR0B/n1PoK3D9HMimK5Cspxdy5QEEphUTcdMlGI9aq+P3i2aKIAO+cMqRn6QI3kf7KnBz7hzrV7CZrB0niyWiGJB1miJzIreJO7A9Gx51tw/USsm7ZLCey/clzVWm5a47+bOi9vp8Wqw53nnt4wPsq4ll93dxyVy611QFpGBHdSW8zMQQC0MyuXHiSqsT7s1tF7xJ7t1uZdIGgrBDG2sRo+C8jtgapGAA2GABgZySai/lSSOWEMCxjlXAOd9JBHqPCrC23M9iFqLFOakux2WlQ+Dz95bQyfXiifP3kB/nUypxap5FKUoZFKUoBSlKAUpSgFKUoDVr6cDijBiB/scOnJxktPLqA/cSpUnM1g40gXiEBYArNb3ERyAQXieOVBvz9kzn8JrySxUH2dSfcZlHwzivJcci/a7+hI02MP4mahYDckAeJ2HxqP8l+3J+9/kK9S0QHOMnxclz/eJqh2JOF5mpOdzXzWS4XDsPAkfA1hllCAsxAA6mvXU7wjjyPMana2XxZ9V5davZuIwWkiBDRjnLCd2UfaBww8wR9Kq9uMJ0V28wFH5MwP5Vmt+LR5HtaD9sYH73zfzrs4ZWGtmcoW8sspl3wrtPbzdye8CMQy6Zv1ZIYZXBbZvmgeyTvWysgO5AOepGa53xCyGTLEupWOqW22OSeckQOxY9V68xvzx2limkPbu8atuDA8kP5Iw39RVVdwmDeYSx9y0hxOS2kvob9cQqHjOlcFmU7DqpIz7xUlYwOQA9AK0IrPgD5TNgEEZcNuDkHLKTXkkUz/AD7mc+QmdQfUJprh/tM//a+51fFItdGbjxq7SGPXK6JpIZTIwXJHQZ5kjIwPGqO/7Wl/Zs0Jz/TzqVQeaRHDufXSPWqeHhcatqAGo83O7H1Y5Y/GpaoByqTTwyqG8vF+CNbxGyaxHb8kF/1WZpmaSRyAWbBdj0HgoAzsMACviG4MqlyoXDadjqBGAeZA5ZxUy6tFlxqztnGCRzxkbegr14wqaVAAA2A9astksIrstyyyljuTHbd2DjTI0WrOCFGojB6eyqj8VeWcOFaY7JHHIynofYYez9kKW38x4GpnCR+snHTWpx5mOOrZ+Hm4Mdv/AMxII8f1S4e4b0EYK5+tIg61s54aiurZtVQ7JZ7I6N2egMdnbxnmkECn1WNR/KrClKti5SwsClKUMilKUApSlAKUpQClKUBS9rLJ5IBJCNU1u63ES/XaPIaP8cbSJ+PNYLe5SeJJ4jqR1V1PirDO46HxHTethrTuLW0nD3eeFddrIzSTR4Zmtnbd5kVckxMd2UAlSSw2JxV8U0ft68rqjaE+SWexYUqOkkjKHTumRgGV0kZlIPIghdxTRIebKv3Fyfixx+VeKnW4PEiclnfJQ8bh0yk9G9r48/zzWtcdB/V/Vy/72Bp/LvK3riHDQ6HGS43BYkk+XgPdWr3EIdSjjIPMcvePA5r0PDdQp1qPdFHxPT4lzro/yazSpVzw94+QLr9ZRlvxKOvp+VQw45ZGeo6j1FWy3KNxa6kqyvDCfFOq/VHinh6Dn61sOa1aMFjpQam8B082PQeZrZbePQipz0qq58dIAzWkzvU3jc+pHCgsxwACST0Aqll4rITlMKOikZJ++f5Dl4mpHHJdlTxJY/hxpHxOfw1UnPIczgAeJOwHxIrMYmLJvOEbPDJrVXHJlVh6EZ/nVRe8ScuyodIUlcgAsSpIJOoEYyD09++1vFGFUKOSgKPQDAqBf8NLMXjIBPNW5E+II5H8j5bk6xxk3nnGxDh4nIvMhx1DAKfcVAA+Bq0NwHjDL9LbB5gg7g+exqo+QS5x3Z9dUeP8WfyqZZ8NlnYWcBBlcMzPvoiXkzk4yBsFG27eG+N+XmeEYqU28E/s7BGsL3k7YR5W0qASz7hI1QDdmbSMAbnO3jW8dk+Duha6uAVlddEcJIPyaDOoRZHNycMx8Qo3Cgn3s72SjtdEkjd9Ki6UZhpjhGAuIItwmwALElj1ONq2Suum0fJN2zeW+nkkXsFiCjjCX582KUpU43FKUoBSlKAUpSgFKUoBSlKAUpSgNau+zrws0vD2WPUSz2kufk8hPNlxvA5+soIPMqTvUEcaRWEdyrWsh2EdzhVY/wBVNnRIPQ58QK3OsV1bJKhjlRXRtikihlI8Cp2NV2s4bTqVvs/MzGUoe6a416g21AnwT2j8FzVdfcPMxLqug4+kcFz6dPeatX7Ion+5zS239UrCWD+ylBCjyQrUdrK/j+jbXA+sjPbP+4wkU/vCqOXB9VRLmpef55HZ3wlHlnH9TV5YipwwII6GsboDzAPqM1f3t1JpImsLnI5aVilHuMMjN8BVTI0OACZ426iW0ukGfUxbCpVdt8dra2vgs/grbdHB71y+TIwGBgbDwFe1imu4l/po/eSv5MAfyrEOJRHk4P3QT/AVJi+bs/oyHKicf8pkPjULFldVZhjSdILEEHI2G++Tv5V7wuwIbvJBjGdKnnvtqbw25Dz335ThdA7KkzHwS3nb+CVnit7iT9naXLfejEP/ANxWuyjNrCRxVTcs4FKsbbstfS/OENuPGRjM4/AmF/v1d2PYSAYa5Z7puemXCwg+UK4Uj7+qt46ab67EiGmsl2walw+2lvTosxlc4a6fPcp46T/St9lfeRXQuzvAI7KMpHlmYhpJn+fI2MZPgByCjYD31aIgUBVAAAAAGwAHIAV9VMrqjDoTqqI179xSlK6ncUpSgFKUoBSlKAUpSgFKUoBSlKAUr2lAeUr2lAeUpSgFe0pQClKUArylKAUpSgFKUoBSlKAUpSgFKUoD/9k="/>
          <p:cNvSpPr>
            <a:spLocks noChangeAspect="1" noChangeArrowheads="1"/>
          </p:cNvSpPr>
          <p:nvPr/>
        </p:nvSpPr>
        <p:spPr bwMode="auto">
          <a:xfrm>
            <a:off x="-61913" y="-136525"/>
            <a:ext cx="304801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e-IL"/>
          </a:p>
        </p:txBody>
      </p:sp>
      <p:sp>
        <p:nvSpPr>
          <p:cNvPr id="35844" name="AutoShape 4" descr="data:image/jpeg;base64,/9j/4AAQSkZJRgABAQAAAQABAAD/2wCEAAkGBxQQDxUUEBQWFRQUFBUUFBcVFhQUFRUVFBUWFhgXFBoYHCggGBwlHRQWITEiJSkrLi4uFx8zODMsNygtLiwBCgoKDg0OGxAQGy8mHyYsLCwsNCwsLCwsLCwsLSwsLywtLCwsLCwsLCwsLywsNCwsLCwsLCwsLCwsLCwsLCwsLP/AABEIAPYAzQMBIgACEQEDEQH/xAAcAAEAAgMBAQEAAAAAAAAAAAAABQYDBAcBAgj/xABHEAACAQIEAwQFCQQIBgMBAAABAgMAEQQSITEFQVEGE2FxByIygZEUI0JSYnKCocFDkrHRFTM0U3Oi4fBjg5OjsvEks8JU/8QAGgEAAgMBAQAAAAAAAAAAAAAAAAIBAwQFBv/EAC8RAAICAQMDAgQGAwEBAAAAAAABAgMRBBIxIUFRBRMiYYGRMlJxobHRI+Hw8RT/2gAMAwEAAhEDEQA/AO4UpSgBSlY8TOsaM7myopZj0VRcn4CgDR41xdcMoFi8j37uMGxa1rsx+ii3F28QBckA03iHF5JD85K5+xEzQxr4XU5335kg9BtWHH41nZpH0klsSOccYvkiHkCSftMx5i0XJOq7muLqdZKUtsHhGOy5t4RuJiipupddvYmmU6a62bX31OcP4/OBpIsg5iVQsg/ElgRt9H31V451bY1krPDU2w4kVq2S7kzxLi8kh+dlJH93CWiQffYHM/xt9molhEST8nhuTckopJPUm2pr4rE86roTSzvsm8tkOcn3LHwjjckPsFpUHtQu2aQDrC7HX7jG2wBWrrgsWk0ayRNmRhcHUeBBB1BBuCDqCCDXKopQdVO3TlVh7O8V7qYEm0czBJRyWVrLHKPvGyEdSh0sb79Hq23sn9C+m152svdKUrqmoUpSgBSlKAFKUoAUpSgBSlKAFKUoAUpSgBVe7ZT2iji5SSXfUi0UQ7w+YLCNSOYc1Yao/bOa+Jt9SFVBt/fuzOAfLDp+VUameypsSx4i2VbimOyhmYgXuSSbBVG5N+grQwPCcZihnhjSOM6q+ILhnB5rGozAHqxB8KmOz3B/luMJkF4YMpIOoeW90U+C2LkHmyeNdHlEUK5pXVF5s7Kq/E1i0mjjKO+ffgpqqWMs47jsDicJY4lEMZIHfQliik7d6rDMgJ0zajra9SmGlzLfnsfOumSYWLERG2SSN1INiHRlIsRpoQQa5emCOFnlw7EkRtZCb3aMgNGbnchXCk8yjUmt0sa1vhx3FurSWUMdPkXe2+vQDc1H4Lh2LxK58PCojPsvOzR5x9ZEVS2XoTa+4uKl+FcJ+XY1Y2F4owJJRyYKfUjPgz6nkRGw51075OiD1iB5kAfnTaPSRnHfP6E01JrLOMYmPEYVh8qi7sEgLKjd5CWOgVjYFCdvWAB2vUzhJQ4s3ssCj20IBFjboRuDXScbwxJY2VlV0dSGUgFWUixB6g1y9sAcJiXw5JKgBoiSSWjN8tydyLMpO5yg86XV6RVrfALa1H4onU+z+MM2GjdvbsUk/wASMlH92ZSfI1IVV+wkxMcym+kiuNrANGgNvxI582q0V1KpboKXlGiLykxSlKcYUpSgBSlKAFKUoAUpSgBSlKAFKUoAVzjtJLmxc+u0gXyywxbe8mrU3GJJSfk6oIwSBJJmPeEGxMaLa6b2YnW1wCCCajxrBzrLJK8eZXbOTDd8uir6yWzDRRqoYDmRXO1l0JwdcX1yV3Rk4dETfo/jWPBGQ2Gd5pXP3WMdz+CJfhXH5vSdLHxA4ySJZ84ZYopNFhiJ9XuzrlewAJtrdq612NmR8F3eYFT3yEqQRZ3cggj7Lg++vz1xKGTh2PXv4Y5Ww7ZXjmXNE+W9sw5qwIYeYro0YVXTwiPyl47LekV34p8oCLDHNIkeIhT2MrWUS+LjfNYHQiugduMOFx6OPpwZSP8ADdzf/uAe4VxP0f8AC3xuPVVUKJJVkYKCFSJHzOR0UA5R4kCu19r8R3uOREUu4iJCqMzHM5v5AZNSbAZh1FU69Zo+f+xJp4kkZ+xcy4fD43EybIzFj9iGLvLD3u1cvT0mGHGPPjMOuLaVfVjdsq4dbmwiurAXvY6XOUEnr0ngmHM+Cx2FN0dzKlnBUq0kKhSwPK/MaEbE1wKSUYTHrJiYBMEJDwy3VSyqUKNbUEHX3CrNMsUL6DRTzFPwdM9HPb5m4kAFEeGxcuTuASUglYAIYul2tewAOe9hV37f4cCfDyc7yRH8QDi/7jfE1xv0U8LbE8SiKLlRJlxDWuVSOJswFzyLAKL612XtJI2NeIYZTKqSF2cELECEZAA7EB9WN8mYi2opdZh1PPgMNqSRl9H0hOJxK30EOFIHm+Lv/AVeKonZiCbBTTSTRZlljgT5lhIyd007MzKQpI+dUWUMdDpV1wmKSVA8bBlN7EeBsQehBBBB1BBBqrSSTqST4Hri4xSZmpSlaRxSlKAFKUoAUpSgBSlKAFKUoAVG9oZSuHYISGkKxAjde8YKWHiqkt7qkqhe1GiwvewTEIW8nV4h/mkWktbUG14ZKMaIFAVQAoAAA2AAsAPACvqlK8kXkfPwtczPCe5kY3ZlAKu1rXlTZzoBcENYAZqiuN8JTEW+XYQTZRYSw5mIXoQtpRffKA4HWrLSt1Gvtq6coSUEys8MOHwqFMFh2Ba11SN+8Y207xnHq+bkAeFS3CeH91nkksZ5iDKwJIGUWWNCfoKPAXJZrDNapHMa8ptTr5XR2pYCMEjSx2DZmEkTBJVFgTfJIl793JbW25DDVSb6glWr3G+AYfGPmxeCk73QFo83rW0F3iOVh0LWIHIVbqVGn9QspW3kJQUivcF7PRxRlBCsEJsTCGzvKbb4pwTmA27sMwtuTfKLB+mg8PKvaVnv1M7pZkyVFLgV8cObu8XYezOrEjl3seX1vNkJv/hCvutbDHvMdGo/Yo8rHoXHdqD53k/cNXenuSvWAnwWWlKV6MpFKUoA0eN8Q+TQNLlzlcoC3y3LuqC5sbC7C5sbC9Q3C+2kUjiPEI2HdiFUsQ0TMdMqyDY30AcLe4tc1YMdhEnieKQXSRGRhtdWBB8t65jj8CyF4pwGdLLJcAiVGuElta1nANxsGDDbWs2ptnViSWV3K7JuPXsdVpVJ7B8YbvGwcrFssfe4dmJLmNWCvGxO+QtHZibkOAfZubtV0JqcVJDxeVlClKU5IpSlACtbiWCWeF4n2cWuN1O4ZfEEAjxArZpQBV+HYhiTFMMs0dhINgw2EkfVG5Hkbg6givrhuI7yFGPtWs9uTqcrj94GpriXDUnAzXDLcpIhyuhPNT/EG4PMGqvhInwmIkhmYMJGaeNguQFXb19Ln1g5uxGnzqkAbDh6vQ+2nOPH8FsZEjjcQIoncgkIpaw3NhoBfmdvfWq2OEEXeYySKMG25yIpOy5mPrHx0v0G1bWOwwlieMkjOpW43UkaMPEGx91c+9LOAneTDzKjPBErZwgLd3IT7ZUa2tYZuWU7X1xUwjN7WTJtLJ0ZGBAINwRcEbEHmK9qmeiziomwjxBg3ydwFsb2jkBKg9LMsgA6AVc6rshsk4kxeVk9qm8U9IEMGLEJRjGH7uSYEZVe9jpuVB0J6g9KtPEe87mTuLd7kbusxsuexylj0BsfdXNsJ6NZ5SFxUkSRXGYRs8sjgHVbsqhCfretvtV1Ea3lzEm5dNp0FAY8SqqTkljdspJIRo2QXS/sgiTVRpcAgC5vkmm/+VHHf9lNIR4K0SD/AOytjulDZ+i5fAKDew/XyHSovBQTYjFSNCURVRIzI3rlCzF2VEFrsV7vUkAXU2baimt3SxHwM3g3MfjshWOMF5pL93Gu5tux+qouLsdBccyAZbgXC/k8ZznNLIc8rci1rBV6Ko0HvJ1JNZeF8Jjw4OS7O1s8jnNI9tsx6C5sBYC5sBW9Xb0ukjQvLK5SyKUpWwUUpSgBXOeP48TYmV11T1IEP1u5Z2kYeGdyv/LJ51Mdq+0OrYbDtZhpPIp1iDC/dof75gR9wEMd1DUzF4lIIizWSONQABoqqosqr+QFc3XXLHtR5Znvn02o2uzDZuOYdV3jw2JkbwVzEgv7wvxFdXqh+izgjpHLjcQpWXF5SiHeOBb5ARyLXufDLfUGr5WzT1uutRZbXHbFIUpSrhxSlKAFKUoAVG8e4X8ojGU5ZEOeJjsGtYq3VGBII8bjUAiSpUNJrDAp/D+IbpICrIcjqfajYAHK3UWIIOxBBGhqUB5ioPtPL3+My4chWw65ZpAA2d3GZIHF7lVDZzsR3i5SLsKxJjnh0nUxHqTmhbb2ZNhqbWbKxsdDvXndTplCbUGXRl0J1IVUlgqgtbMQACbXtcje1z8ayVoJxDqvvBr7/pBejfl/OsjjLuMbleGtJuIfVX4/6VHy8QMjFEDSuP2cQDEG1xnN8qebkDxpoVSm8JENmxxTiACn6osNN3YkBVUcySQAOZIqw8AwBggAe3eMTJJbUZ23APMKAFB6KKj+C8BZXE2JsZFv3aLqkVxYtc+3IQSM1gACQBuWsNd/R6X2Y5fLKpSyKUqvxcX73ipgQ+pDh3Z9dGlZ4tPHKp+Lkbg1tISbLBSlKCBUH2s4m0EKrEcsszFEawPdqFLPJY/VUG19MxUHepyqP2yfNiz1iwot4DETHN8fky/Cqb7NlbkhJy2xbK2qhQFUWUXsCSTqSSWJ1ZiSSWOpJJNa/BuHf0hxZIH1gwqjETLyd/2SN4XN/EIw51G4viLrMbHRTa1tDbrU36OOIJFxaYObDGwxmEnm8GbNH96zE26KetcnRJSuzIy1L48s63SlK7htFKUoAUpSgBSlKAFRPaTipw0PzYBmlPdwqdRnIJLv9hQCx22sNSKksRMsaM7sFRFLMzEBVVRclidgACb1z3CcWjx2IabvI82scaFlzwQ3vZ1vdHcgMwNjoi/RqjUW+1By7kpZNnh3AITYumZhe8h9WV3YlmYutmuSSdDzqUi4VEv0S2tx3jyTWPUd6zWr7TFxCyK6lgPZUh3t1yrc28dq2kF99OZvbQeNeclZZJ8suwitdrBh8FhHmEeWRj3cKRO8XeTP7IyxkA7XJsdFNUzGYjGQ4VHOJcugvN6kHsnci8dxl057A04/x35biu/XWCHNHgwdmP7TEW53sAt+QHjWxwWclHaTM4UjTdmLaCNb82JVQOrVsUnBxjy+/wDRklqHGxOKyk+PJuej+A8QxGXEu7iDNK4eRssquCscZjBysoJdjpvHH9Y11yCBY1Coqqo2CgKB5AVxPjPZ/FcFeLERtZbD10F0hke2aFwd4idFJ3sBowUm4cE9KELgDFRtE/Nk9eM+I+mPKx8zXahFRWEda/Ruz/Np1mL7LmL8Nfx8joFKq57fYK11eU6XHzE6X/FIiqPearXHfSUSCuHHd/ausknuteNPMl/KnyUU6HUWy2xg/tgtXa/tOuDjKoQZytwDqI1OneSD+C7sdNgSOScL7Qvh5zMhOa5IJsxOa5YSDTOHJu2oN9QRUZi8c88gUBnd2JCLmkd3tqTu0jWG+ug5CrjwH0XzzANjJO4U692mV5beJ1RD+97qjqzv106PQVOOoe6UuUv4RryekDiOKcQ4bJ3j+yIIbSHqfnJHVQOp0F9TXSexvA5MJAflErTYiVu8mdmZ7GwARC2uVR5aljYXsNvgPZ7D4FMuGjCX9ptWke313Orb7XsOVqlKk8/qbq7HiqCiv3+rFUvthFbFrp/XYZgDyzYeQEKT1InJA+y3SrpUN2q4a08AMQvNCwliF7ZmAKsh+8jOuugJB5VXfDfW4mOcd0WjjvGIsspPJhcfwP8AvxpgMKs6NG99CsiMpyujg6MjDVSDbXwqb4hh0nQMh9VrlDaxVgSGVgdQwIKlTqCLbitXhmAMRJYgk6C3SvPZcX80Yc4J3hXbPGYUBMVH8sjGgliypiAP+JGbLIfFSPKrHgfSFw+UgNOIW2y4hWgIPS7gA+4mqdXzIgYWYBh0IBHwNbq/UZrpJZLY6hrk6zBOsi5o2VlOxUhgfIislcTXgkKNmhDQOfpYd3gb392RffnUxguPcQw/szriU+piVAa3RZYgCPNlatcNfVLnoWxvizqlKqvZ/tzBiZBDMrYbEH2Y5bWk/wAGQerJ5aN4Vaq2JprKLk8ilK0OOcSGGgaS2ZtFjXbPI5yovhckXPIXPKpbwBX+1WN7+X5Mp+bjKvibHdtHjhP+V2HTINQ5rLFw5GF5Y0dj9dVYgdNRWlwXBED12ztcvI5+nK5zM3gLk2HIADYVN15zV6l2WdOOxdGOEfEUQUZUUKOigAfAVUu33Emktw+A+tKL4tx+zgO8Y+040+6eWYVPdpONLgMI87jM3sxJsZJW9lRb4k8gCaovCMI6IzzHNPMzSzMebtl0HQDYDlbTSopjtXuS57FN9uxYXJHY24k7uMWVAqqBsBYfqau3YbhOeQF9Vg9Zt/WxDi4HlGhB+9IPq1DdzrmRA0hZUQW1Z2uFHkNSeignlV/7OYDuURFuQoJZiLZ3a5Zj4liTW/Q1bn7jM1Kz1JWSJWUxyKGRgVswDKykaq19+e9c37T+jEKGkwEvdjfupC2QeCOLso12Ib3V0ybl94Vh4p/Uv5fqK6pupvspeYPBxeHsDxB1BCLr9ISJyLDW5B/LlUjhPRficpfE4hUUa5Yy0jEcwSwCqfc1dLjxndYdLC5OYC+3tG5NeDCSzAd41l3t/oP1qMI1z9U1M1hyNDs52aggw4+TL3bsfXk1aR7X0Zr3trew0HIVJNw1wNJT/mH61sTNHh4GLuI40UlnchQvVmJsBvVLx/GJWBEDFVO0k6uM33IswYg66vl62YUs7IwWZPBz5z7yZaMHjGaGTMfZUkNfXUHc+6oNeOw20xDO1yMsKyz2I+sY7qn4iNqqffd6j96WlIv/AFpumoNrRLaO4sQDlvbnqb44JJSllPq320A5bD4Vjnrkvwr7lEr12LKO1ksclkhJvyxEypca62i70jbb42rSx3aXFSy2EscYA2SJ25A6FpF115iobCjM5LHUcvy/L9a8dSZTlNjYf+IrNLWWt4zgrd0j2bCyM7ucRLeSxYBYlBYaZrBfaIsCeYArOsZB9tz5iP8ARRXysb3F20uL6cvhWass7ZN5bz9CqUmzFlcfSU+GQjTzzn+FfSk8wPcSf4gVgx+L7pb2uSbAfzqFl4jI30reC6f61VnJGMljpVXGLk+u3xNSXCse7Plb1tCb21FutuVRghxN3iOATERlJBodQeasNmU8iKsno27WtJFLh8a/z2FZU7w3+cjbMFLdWGRgTzGU7k1CE9aoycAxPFcRO2CYqEYFjqAQ9wm3hGT766Pp85bnHsX6dvOD9KVRe1TtisXkSQouEtYqEa+IkW5DKykELEyjT+/bYgGrlxLGLBDJK/sxoztbeygmw6nSqdwPDtZe89slpZf8SRi7W8MzEDwArVrrvbrwuWbYrLNrBYbEooDSQkcyIZA1/wDrWqRggN9WLHxsB7gLD9fGvarnpC4y2FwYjhP/AMjFN3MVt1BHryeFlNgeTOtcOtO2eCxvCyVnivEP6R4g0gN8NgyYoPqvN+0l8eQHgAR7RrdHT/etv5VDiRcHEkMYBKqPAeJPmb1L4Qs6oYh85KVSEHUCSQXDMLi6oM0jDohq9tzmlH9EcucnOWSf7LcPd5TKAMsJaOM+rrMRaVx90fNgj/iCrYO+/wBlazcMwK4eFIo75Y1Ci5uTbcseZJuSeZJrZrvVVquKijZGO1YMPrNa62sQTqDt0tXmOjLxsq7kafGs9KsGIefAOYo1AF1zX1HM18YzFTQRNJIVVI1LMfVNgovy3PhU3Vc7bm8UCEXWTFRh+g7tZJlv/wAyKMe+lnLbFvwQ3hZKnxTGTTFZJ7d4DeKI27uAa2YjZpiLetrl1C2Fy1bxnGJCTlKk/WP6VNzPmYk8yarmJ4W6H1RmXkRvbxFefldKcsyMO/c8swpi3AIzb3vYC2xAG3jWTDcRkQWJB1JsQPDmK1+4b6rfun+VZoeHSN9Gw6tp/rSuWQeCXwMveNnXTkwvsbfnyNZJMGGkJYXBFtz0H8q9wOFES2BuTqT1NbFLvYmSNn4BA+6EfdkkX+Da1py9nnXXD4mVDyV2zp+Vj8b1PUpldNdyVJlVm4nNh/Ux8YeMkASptfYai1j4EKTyvUpHwyORQ8bkq2oOhH6VKSIGUqwBBFiCLgg7gjnUVwHs3iWxMmHwk0ccbL3yd6GdgL5XVABrlJXUkaMu9iathFXPEekv2Hit3RcmVOCrzZj5WFMRjsPhFOZlXqAcznz5/HSrJh/RfI/9s4hK4+rBGsI8QSxa/wABVh4N6P8Ah+FIZIFdxqHmJmYHqM9wp+6BWmHp0n+Jliob5ZzLBcPxvGLLhozDhW9qeUEKy/Z5yeS6HYsK692W7PRcOwwhgvvmd2tnkcgAu/joBbYAADapeldGqmNaxE0RgoroVvtvNeOGD+/nXNY2OSEGdvMExohHMSdL18cNj9UnqfyH/uo7tVBHicaUlRZEhgVcrqHTNO+drg6XAhiPUZtN6zQ9n8NkUNCrAAHK93W+49VyV0PhXJ9QnGU9rb6f95LoElhZ1lPqHMAbZl1W43AOxI52223rm3FMb8t4tNLe8WDBw8XTOCe8YfiDD8K1f+PcS+SYKecWvFE3djYF7WjX3sVFcz7O4Pu8AANWdGck7ksNCfG1qzVpRrcl36FOqniODQxEudix5m/8q6Z2E4d87mO2GjWIf40qq8h8bJ3agj67jyoHA8J3koZtI0OZidvV1/S9df7H4Yx4KIsCHlBnkB3DzkylT93NlHgoHKtugrzNy8FFKy8kzSlK65pFKUoAVF9peHNiMMyRm0gKyRHYd5EwdQx5KxXKfBjWvxHtRBEzImaeVb3jhAbKRbSRyRHGdRozA9Aar2P7S4iTTOkA6QgSye+SRci+ICHwNU231wWJMSU4rkgmcN6wuAb6HQqQSGVujKwKkdQa1BxGIsVRw7Lusd5WHmqAke+ss2EidizxrIzPnLTXmYvYDN85cA2UDQCwAArYMhItfTkOQ8hsK4Mvbz0z/H9mF7c9DWE7HaN/xZY/ydgw+FfQL9FH4mP5ZR/GslReO4tlJWOxI3bl7utLldkRzwSg8f5VjOJQbuv7w/nVYmmZ/aJPn/LlXxUYJ2ltRwdQQfI3r2qvg2YSLk3JA8/Pwq01DRDWDysfDscY+L4BFOrvKG+40L/qoP4aw8S4gmHTPIfIDdj0FPRTw2TG8QfHSi0cOZU6GVly5V8ERjfxcc71s0Vbdil4LaYtyydlpSldw2ilKUAUOF+9xGIf6+KkT/o5cP8AxhJ8jVgqtdnpldUZWBzs0m4/aO0mvj61TX9IRlyiMHkFiUQhmUG9i9vYGh1a2x3rzOq3Stk/mXR4Kt6XsSV4fHEN58Qi+6MNIPdmRPiK044wqhRsoAHkBanpYe8vD06yO3+aEfrX0aefSuKMGrfxHjxZ0dNR3gEVxuO/dYrjxAcn3V1oC21ctwZ9eO+3yjC38vlMddTrp+nL/G38xtP+EUpUP2h4z8nCpGA08t+7U3ygLbNJJbZFuPEkgDet7aSyy9vBm4zxqPCgZ7s7X7uJLGSS2+UEgAC4uxIUX1Iqm8V4rLP/AGh8icsPCxAt/wAaXRn8hlXWxDb1pSzZWYhi8r/1szWzPbYC2iqNbKNBfTma1q4+o10pdIdF+5ksvb6RPtpTlCqAqDQKoCqB4AV8V5Xtc8znlK8Y22BPlb9SK1ZcaV/YynyCN/B9aaMW+CUsm063BG1wRfpcVWZsG6GxU+YFx8akG7QoPahxK+cEgH8K8w/ajCubCYAjcMGFvPTSn9qa7DJSXYjFhY7Kx8ga24eFyNuMo+1/Ktt+0eGvlSUSudkiBlc+QW9ZYRxDE/2TASgfXxA7keYEhW/mL08aLZcRGUZPhGbC4NIRfnbVjYf+hURxbtVHGLRWdts2yAnx+l5D41YcL6L8XiSDxDFqg/u4RnO/IsFRT+A1d+z3YbBYEhoYg0o/aynvJAeqk6J+AAVsq9PfM2Wxo/Mcx7N9gcXxKQTY0vBAdfWGWZ13yxIR82v2m16A3uO08OwEeGhSKBAkaDKqrsBv7yTcknUkk1s0rpQrjBYRoUUuBSlKckUpSgDlnZbg2HmwuDMsEMh+Tw6vFG5J7pdbkb1dIYlRQqKFUbBQFA8gKrnZuMRwQIP2aJF/0vmz/wCJqzV5fUSlvab7l64Ofel8ZfkMp2WSRT/23/8AwfhX2akfSlgu/wCFM6i5gkSYfc1Rz5BJGPuquYLiF8Isu5ygEfaBCn86ul1qi/oYNXH4skkVYqwT2ypMd9u8Qh47/iRa6lw/GLPDHLGbpKiyKequAw/I1xzBcYDMMwyG+hvcX/Srv2S4sIW7hzaOVy0DHZJHJZ4GJ2uxZk8CV0yi+z0+1Rbg+/AtEsfCy6E1zHFY4ys859rEH1fs4dCRCoNtiCXI5NK/hXS5hdSBuQf4VyLBH5mEbZYIVt0KxKCPcb1d6jJqCS7sfUPETLUHxmdu8K3IUAadb8z1qdrT4hgRKOjDY/oa46MiK3atiHGOnssfI6j4GvieFkNmFj+R8utY6Ycm8JxcNpJ6p6j2ff0qTqo1M8DxBIKHkLjwF7WqGhWiWrBi8JHMLSorjo6hv41mpUJtcC5HC+LYjhtvk95cMvtYZvaVRucM51BA+gxINrDLXTOCcXixkCz4ds0b7ciCNCrA6qwOhBrmdY+zXEDw/iiAG2Hxzd3IuypiP2cg6FjZD1v9kV1NHq3J7J/Q1U2tvDOv0pSuoaRSlKAFKUoAUpSgDmrCeOfERxrERHiJCpeR1a0pE4FljIAAmyjX6NTmGw0slmxEilTr3cSlEP8AiFiWfy9VTrcHl89poe6xqP8ARxEfd/8ANhzOoHUtG0h8ofhscOluMvTUeX+/41wNcnCx4RbHg2pYVkR45BmSRWRwdirgqQfMEiuOcIw7YWefATn1lYhGP0tAQw+8uV/cRXYXlAYLza9h4LufLUDzIqn+kzs608a4zDA/KMOPXCj1pIgc1x1ZDdgOYLjUkVTp5ZTrffj9RLq98SkSIVJB3BsamuC4/MDFKAykWs2zAcvMbg+HhWjBKuNhEsdu8AAdRz00I8DyPu5VqIxRr7FTf3jrQ00/mc46fwftHJAuWTPiIhsw9bExjo6/tgPrD19tHNzVcxskQxMncOrwys0kZG6O3rywSA+sjhmLhWAOWQAD1TXiPsRpzHvpioo5iDNGrsvsuLpKv3XWzCtD1TnDZZ9xvd3LEj2lYTh2H9XLcfVmTX/qRbDzQmvLygaxKx6RTI3w73u/ztWbZ4a/79SraZZEDCzAEdCL1oy8IQ7XXyNx+dZxPL//ADSjzkwVvyxFZMspt6sSjnmlJYeSxowPlmHnU7GvH3ROGiO/oQfXPw/1rdwmFWK4W5OhPM+F+grN3YH9ZIW8FHcp7zcufcRXnyhNgyAdFKgX/U+O9Q8eSGfde15SkIPahO15thc49qOSOROoZW0t8amqjsRhTjMZhsGn0pFmmt9GCI3a/S+w8StX6eLlasD1rMkdqja4B6gGvqlK9EdAUpSgBSlKAFKUoAje0XDTicOyKbSAiSJjsJEOZb/ZJGU9VYjnVFj425I+Twu0oJDh7xxxOLhllkI1IIIIQMfLeumVUO0/Dzh5GxUY+ae3ypQPZYAAYgW6KAr+CqdMpvk1dCnHclloaLwffCcMVUvI/eSvbO9soFtkjW5yItzYXJ1JJJJNSKtY6VDYbEZTcag/AjqK2IscJpckRusRvK3IPb1Yvva5j0st/arz8lJtstKN2y7LyYOZsbw9bxG7TwgewTqzKBvGdyBqpuRobLq8OxkGMUMACwAJB9ofD2l8dq6orW2qldpewCTOZ8Aww2IuWK6iGRjudNYyeZAsbm4N71ojbG1Yn0fn+zNdp93WJqUqCPGJsI4i4lC0TbK9ro/ipW6t+EnxAqZw+IWRc0bBh1U3FLOuUeTBKDjyZKV7SqxTBisSsa3b3DmfKoXEcUdtjlHhv7z/ACtW/wAWwTSEMmtha17c73FRRwMn1G+FMho4MDNffU+OteVuR8MlP0beZA/1rdw/Bh+0a/gug+NTkbKMXAs2Y2vktr0vyt41N1qYnFxYdPXZUXkOZ8gNTUXhcXiuIzRw4CMost/n3GgjW2aQdVFwLi9yQLg09dM7H8KIUHN9Dd4nxTu2WKFTLiJDljiXVix69Bz8hfQXI6B2B7JnARvJOQ+LnsZnGoUD2Yo/si+/M+AAGz2R7G4fhqkpeSdx85PJYyNfUgfUW49kdNbnWrHXZ0+mjSvmbK61AUpStRYKUpQApSlAClKUAKWpSgCg9o+zsmHBOGZhhCS0kcS5poBufk//AAzuVALJrk0sFcKKRxr8ny93a65TdWB1vf6V7k33JNX6q5xXsxdzLhGEUjG7oReCUk3JZRqj7+uu9/WD6Ww6nSe4sw/9GjLB8wYsNvofy91OH4rvULDbPKo0tcRyOlx1By3B5giqt2gkxESZHjbDl7h8QSHgiQe04kH0uS5wuup2qS4WRDDGkB+aRFWMA5lyqLCx57b1x7NO64/EupYpZJzEwLKhjlRZEbRkdQ6nzBqncR9HEBYvgpZMI/QXli/dJDDyDW8Ks0fEPrD4fyNI+JI0pQG2VFLXHNybDzAQn8QpIWWQ44BqMuSizcD4rh/oQ4tRsY3CSEdSHygeQze+tKbjMkX9oweJi6numZR+OwFdTEqnZh8RXrThQTmsACTryAuaf3ov8Uft0KJaWDOTHtbhR7blPBlINeDtfhT7MmY9FUk11l5FPtFffb9axHEouxH4R/Kp9yr8r+/+hP8A5I+Tl8XHHl0w2ExMvQ92yr72AIHvrch4JxTEbrFhE5l2DyAdQEzX95WrljO0iJKYyfXspVdXkctnOVI1uzmyXsBzrPh+FYnFazE4aLoMpncX8LrED+JtfoGtFVU5v4IY+b6jKiuJTeE9k4O+ypfH4sNZ2muMPhyDq0qa8x6qkszaWsLsOn8E4OuGU6l5XsZZWABcjQAAaIi3IVBoLnckk7PDuHx4eMRwqEUa2FySTuzE6sx5sSSedbNdeqlQXljfoKUpVwClKUAKUpQApSlAClKUAKUpQApSlACobGdlsNISwj7pybl4CYWY9XyECTl7QI0FeUqGk+jA0Jey8y/1WJDDpPEGP70RT8wT41Apw3EYJT36xOzs0jukr3djYXKmIZbKqqFubBQLm16UqiWmqfTBOWVnHekrCwyZHjnzfZWMj85B/CsKdvsPjbwQJMrMVDl1RR3Zb1wCrk3K3HvvyrylVrRUqXBO5l7weCxOI1jWBVvqzyyMR4hBGM37wqSh7Js39oxDkc1gUQL+9dpBz1VlpSrIaWqPESMsmeGcIhwwPcRqhb2mAu7na7ufWc6DUk7VvUpWggUpSgBSlKAFKUoAUpSgBSlKAFKUoA//2Q=="/>
          <p:cNvSpPr>
            <a:spLocks noChangeAspect="1" noChangeArrowheads="1"/>
          </p:cNvSpPr>
          <p:nvPr/>
        </p:nvSpPr>
        <p:spPr bwMode="auto">
          <a:xfrm>
            <a:off x="-61913" y="-136525"/>
            <a:ext cx="304801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e-IL"/>
          </a:p>
        </p:txBody>
      </p:sp>
      <p:sp>
        <p:nvSpPr>
          <p:cNvPr id="35846" name="AutoShape 6" descr="data:image/jpeg;base64,/9j/4AAQSkZJRgABAQAAAQABAAD/2wCEAAkGBhQSERQUExQWFBUWFxsYGRcXFx8XFxcYGBwcGBgYFBcYGyYeGRkkHhUYHy8gIycpLS0sGB4xNTAqNSYuLCkBCQoKDgwOGg8PGiwkHyQqLywpLTAsLCwsMC0sLCwsKSwsLCwsLCwvKiwpLCwsKSwsLCwsLCwsLiwsKSwpLCwsLP/AABEIANoA5wMBIgACEQEDEQH/xAAcAAABBQEBAQAAAAAAAAAAAAAAAwQFBgcCAQj/xABKEAACAQIEAgcEBQkFBwQDAAABAgMAEQQSITEFQQYTIlFhcYEHMlKRFEJyobEjM0NTYoKSwdEVFqLC8BckNLLS4fFEY4OjVFVz/8QAGgEBAAMBAQEAAAAAAAAAAAAAAAIDBAEFBv/EAC8RAAICAQQABAQFBQEAAAAAAAABAhEDBBIhMRMiQVFhcaHBgZGx0fAFFDJC4SP/2gAMAwEAAhEDEQA/ANxooooAooooAooooAooooAooooAooqN450hgwcRlxEixqO/dj3Io1Y+AoCRJqM430lw2EXNiJki7gx7R+yguzegqiYnpnjMcWGHU4HDhSxmdQ07LyyJsl9bE3OlQnDeAxxEyMDJKxJaSU55Ne9jtp3Viz63Hiddv2NWDSzzP2RZcX7V2e/0TByOv62dhAnmBYsw+VM5OK8TlQyTYmPBoTZVhhzyN3ayEkE8ha/fau8HCqqJ5b2v+TTmSfda3Nj9Uct/Id2ds72vawA1CA7gHme88/K1YVrM2Z1HhLt/Yulp8cXS5Ik8GkkJM+Lxjg/VM5X+Lq7DXuGg7zXB6HYY+8jP9uWRvxapqitW+XuFjivQhP7mYT9SB4hmB/5q9HRKEe408f2J5B/mqaopvl7ndkfYjYuH4iP81j8Wvg0glHycVI4fpHxOL9LBih3SRmFz5NGSt/3aSmxKqVB95zlVdLsbXsLkchSiOCARsRceRqfiTXJB44PgluG+1OLOI8ZE+Dc6BnOeFvKVRYeoFXaOYMAykEEXBBuCO8Eb1mUsYYFWAZTuCLg+YO9Q2Ax0mBmYYF+yCM+FdgYSxF7J2s8TkEWYDLcgHXSr4Zt3DKJ4dvJtIoqB6L9LosbGWS6OpyyRPpJG/wALD8CNDU9V5QFFFFAFFFFAFFFFAFFFFAFFFFAFFFFAFF6KqvTvpgcHGiRKJcVMcsMe+vN3HwL9/wA7cbpWwc9M+na4PLDEnX4qT3Ihso+OUj3U/HwFyKXg+BySy/SMW/0jEfEfzcQ3yxLsAO//AM13wHo+YpJjJIZZnZWllO5YqGKqfh10H/ipbGyaFV0sD87Vklm3q49GvHjrvsRlUCC4NzM4uf2FFxbzC3/fNJYbDdY6qfd95vsjl6mw8r0rj2/J4YjYrp/ApH3A1zh3tC5G8j9WPIaN/nP/AIr5y5Td+rf3o9KL2YmdT4jrXz/VFwn2ebebfhbvNFeWr2vYhBQiox6RlCiikJp8rIDsxK3/AGrZgPXKw+VWAXoryva4Cl9OMNI2IwrxgvkbUL9VsysC3cOzv4VYIMcVVVC3sAL9/fpapO1e1Y52kiChTsjxj3+D8ar2K4BM2PTEoMqkrnHMZbXt33yjy1q43orkZ7ejrju7IricbwuMZh/zsQ7S7CaIasj+IFyp3BrS+jvHkxUSyIbhgCPI/wA+VUmor2f8Q+jzz4e/ZSdgo7lazAD51owSvgz541ybFRScD3UGlK0mYKKKKAKKKKAKKKKAKKKKAKKKKAa8S4gkEUkshypGpZj3AC/zrIOB4iTE4oY+fR5XCxr+qhYFVUd181z/AN6svtbxxf6LgVP/ABEheW36qKzEerEfw1HxRXNtu7wtt8jXl/1DNSWJevfyPR0WDenN+nRLYj8nJL4hG8yQU/yUwvS/Fps6xzj6t1kHcDuf3WAP2WJpCqsMk4JL04O1QQQGXD5FtngewB0uuuXXleNrA94866nw5jSBDvd2NtsxBJt6yGk1laNxImptZlvYMu+l9Aw1IJ01IO9x3jMcJXTKrgKGuXUpYmwAF9zodtPGsSwzjqFS8t3+v3J7vLQjiL5GtvY1xgMYJUDbHZh8LDRh/rkQedLBHc5IkMj2LZRoABzc8hfTvJ0HhFY/DfQiJhIJY3t1tgFsNhJGt79nVWU3Nh3ravXjjco2UyyKMqJeoafNimdFbJAjWLr78kiG5EZNwqqRq1r3Fha1SU2IHVM6kEZCykG4NgSCCNxpTbgCAYWC36pD6sAx+8moLjkk+XQvhUkGjsrjkwBVj9oarfxFvIU5oorhIKKKK4dCiiigPKqPD5rcRxFv1q/8i3q2u4UEsbAC5PcBvVF6LyGWZpf1srP6E6fcK06dctmbO+EjfOFPeMU9pjwhbRrT6tZkCiiigCiiigCiiigCiiigCiiigMl6S4gy8am7oII4x4Fznb11p1hfe9KaT4LrOM8RXrCj2hYcwVyAG66XG2oItepTDcElzDNKgG3ZjN/8Tkfca+c1uSK1PmfVHt6TLGOGhPASf7wU3V1JccuzYBvW+Xx9KTkw5ik6s6oQWjN9QFIDIxO+XMtjzB7xcyEkkOFJFyXbW3vyvYaab2+QHhvTB5WkbO4ANrKu+RdyCebEgEkaaADa5r03iPM5JeX1+JXkkpO0e14xsNduflRXjrcEHYi3zr1Csh+NdJ5cIqw4aQCaeNZcQxUEw5xeNIidmyaWNwLZtCxqpw8E61ixUyMxuzv2mYncljrfxpThmGkknkWX86JLP42AC28MoFvCtg6M9FURASNa9JdcHmvsyTDDE4EFQhmw5veM+8t9+rPd/rxqd6F8VWXDhBcNCchU6NlHuEjl2bDzBrTuLdGUlW1qzDpH0Imw8n0jDnLIvycfC3+v6iueNSXBZDI4vksNFVnh/TmI9nEA4eQbhgch+y3d5/fUzBxqB/dmiP76/wAzWNwkjYpp9D2ikhiF+Jf4h/Wk5eJRL70sa+bqP51GmSsc15UHi+muET9KJD8MYLn+n31X+I9KcRiLrEpw8Z3Y6ykHu+H0+dWRxSkVyyRQ96Xcez3wsJvf88w2VeaX+I8/l32f9CeF5pF00FqgeC8DuQqKd9+Z8Se+tg6I9HhEgJGtbIRUVSMc5OTtlmwseVQKWoFFTIBRRRQBRRRQBRRRQBRRRQBRRRQGS9McAqcbDMP+Iw4KsCVYPEcpysNQcvzvS7wk6NJMw7jK1vWxF6mvalwJ5oUnhF58M/WJ+0v109QL+njUBwTFfSoROJI44zvY5mU81YuAqkeRrztZsh55GvA01Q6kyIoIAXkbDVjy21Y/M0rFgJH1/NL3sLt6Ley/vfKkxjUQ3gW7HQyvc6fs31I8rDzpjigGF5SXsL9rUei+6PQV5eTVSl/jx+v5G+GnlJX6EjxThxiiaRZHJQZiGClWA1K6KCCeRB3tvXBFJshXDQYdtyoZxe+VFOYJfzyp5Ka6Z7C52GpNXaRzcG5u+ePkUsjOJ8FLyCaF+qnUWzEZkcDZZF5jx3FTmA6fYuNQsuBDkfWinWx/dcAj51zh+EPJ2pGaMH3UWwYeMjEHX9kaDnc3pqisrPG7ZihFmsAWVhdSbWF/eBsBtetOLWxlJwi7oqliUuWS59pcn/6/EekkP/XTbGdPZJFI/s6Y375oh+BNNWNt9PHu86Uw/Dc6h3laMv7iqVFhyuGBzPbUjblbmbMuuWJXIh/boqHFcFPOTlwSqP2p1b/LUDieiOI//EjPlIP6itGUOjmOSxYC4YCwdToGC8jcWI7/AANKVZHUuStcoeBEzTB9CppWyrh0L/q+vEbn7KSZc3mtxSuI6EzQ/ncBOAOar1o+cbGtCmgVxlZQw7iL+o7j4imhDQsGfNNCupRmLMlvraG8q96tdhyvtV8MyfDK54XHlFM4VgUkbJGVDfBbI/8ACwBNW3hnQN2IzCrnD0c4bjkBbDQliAbqMrW5MrpYkeN6bS8Gx2AObCSHGYcanDTt+WUf+xOdWtyV7+tXmckuB9EkiANtasiJYaVEdHOlUONQtESGU5ZI3GWSNuayKdj91TNAFFFFAFFFFAUPDe0U4WZsPxVRh3uTHMisYJkvoRuUYaXB9bVLy+0fhyi5xkR+y2Y/JQTSnSvhAnTKyLIvwsoYfIis/m6J4VTf6OY2+KKR0PpZrUBcj7VMBykkbxWCUj5hKkeE9OsFiWyRYhC/wNeNz5K4BPpWS4yXEYc5oZZJkG8U5zEj9iQANfzqVw8mHx8QYqHGxDDto3cTupHeDVUsjj2i6ONS6ZsV69rM+jnSt8HKmGxMjSwSECGVjd4zsIpm5qdlc89D4aTFKCLirFJSVoqaadM7ooorpwRxMOZSKxbpT0bfA4k4iBA0bEmSKw0PN4xyPh/obfUdxbhSyqQRyqMoqSpkoycXaMr4ZxqLELmRr942IPcw3B86ksNEG/KP+aQ6D9Y9+yB3qDbzNuQN4XpN0CaNzJDeN/iTn4MNiKil6TYmLKJo86psY9hyuYzztppa1zXj5f6dz5Hx6npf3zlHbIuakkln1ZtT3DuUeAHz1POu4EU3kf8ANx6n9pxqB427ubWHI1WsP01hchc4jJ3ZrplHM2bTNroL2vvtUvieMwvkSNh1acgQQW5G4Jvb8T4VDUKcV4cE/wDgxuM32GKxcpIkLsGDqQoY5FBYAoVBs9xoSb6m4tpUjjz+XfwVAf8AH/WoxMQrSRrfQuCdOSdo/eoHrXUnFkMkr6m729EAQfeCfWs+nxvxFaqk/t/0tz7U6iOZVvZRuzKvzOp9Bc1xxWNZZXzAEL2F71tqSp5HMTqPhFNsPxxA/WHLljvYMwF3Itp5AkebeFRrdJoh70sd9z2wdSbnY1Zmx5Mk/KuvucwygnciemlLLhZG94h42PeQLn/FCT61672sAMzNoq95/kBzPIVXR01w+SBesTss7HUi2bOACSLfpPuqV4fx+Mo0kbK0j9lbEMI0FtWtsb9q3M5RyqcVkw4v8ebdfn+hUpJypMlE4bEGVMQ4kkbZLlU56KgOo0Or3JsbdwbrDkeRATlVhlub2BVWy3JvYEm3gQOVc8NjXOZCbrHd2bcs9rC/ebG/8I7q7jB1J95iWbzOtvTQegqnTb3kbk2+PqTnFRdDfByPDKI4yFV7uhN+ww1dEAtvfONQB2/KtEj4ZIQL4qYm24EQHy6qs74joofnGyyeintfNC49a0ng2IzQrrqOyfTT8LV7+KW6J52WO2RUelXReeKT6fhpM08S3dCgU4iIatG5SysbA5SVvewvtVk6OdIY8XCkqG4YAjv15Hx5eYqYNZbwOT6DxHFYUaRiQSRjkEmGaw8A2YelWlRqdFJwSZlBpSgCiiigOWQGms3C0bcCnlFAQON6KxOPdFZh0g4W3C8Usy/mJmySjkG+o48d/v7622q3084AMVgp47XYoSv2l7S/eBXGrVM6nTtFA4nhVmRoyTZzrZCxICr1bBrqgynOdW0J2Jqx+zzpK7oYZz+Whbq38bbP+8tj86qXRXHtNh4xrcrc296yA58v7RIAHi1+VcTyNg8VFOQqCS0ciBhdTvGzKL2G63JJ1F6wYZrHleO+zTlW6O5G3g17THhWMEiAin1egZQooooBvicErixFVXi/QZH1AFXKigMd4l7PWHIHzF6r+I6CkH80vyrf2iB3FIvw9DyHyoD5+PRMj6n3n+tc/wB1D+r+ev41vx4PH8I+Vef2PH8I+VDtmCx9D+6Jf4f+1PIeiEnJLelv5VuC8Jj+EUoMAg5D5UOGLr0Kl7qQm6Cut2UdXIB2XXTXkGHNfOtyGGXuFRnSDiGHwsLTTlVRRz3Y8lQc2PdQ7ZkfRvjRljjWxFms6DtF5VPvWW5sND5+AFWpcPKf0TD7RUfdmv8AOqv0Q4PN1bSMpjEkjSkMwQDNqoJGp0qy4SYRXKt1rkWspPVLz7THc+WvcBXz+bK4zccKTPRxry22NMdLmgm0KlVkBB3BCm4NjbuOh5irV0W4a8ilpJHA07EbFFGl9SO0x8bjyqq4uO0TAnMzmxPe8rBb25C7DTkB4Vo3R6LLCPEk/fYfhXr6a9vJlz9oUfhCkaNKp7xNJf72IPqKy3ppE8PF0LSGTNh1IJUK1hIwAYrYMd9bDT5nYaxn2h4sPxggfooI0PmzNJ+DD51pM5qfAZ80SnwqTqD6Kn8ivlU5QBRRRQBRRRQBXEi3Fd0GgMC4RCYJsTBdlMGIkXQlTkY3Go1AIFTvEMOkkLIbCInKwFhnYjMe0b5QB2maxOwGte+0vh30XGriwPyU4Ecx5K6+458CNPSmsfFxFEEfqwoYsHezWzEklFbS+u9z5HavP1UZ3cFya8UlVMmvZ90oMbDC4hu3+jkOizqPhJ+uBuPletNVqxfEYiHEdkRTYtjcg5Wtcc1kkKqp8VtXnDeI8Sjt1GIZIh9TElZ2FtLXC3FtrZqtjqIxX/o6ZB4JSfkVm1Xr2sgM/EZnRZOIOuZgLQxpHYbmxtfYHWuJOAEySCTFYyUKwAzYhxplU6hSObGkdZik9qYemyRdSRr7ygbkDzNvxptLxiBfemiXzkUfiaybDdEMIZkEkWcMGHbd27QswuS19g9ct0XwqPIow8fZc2uoOh7S730sbehqrJr4Qltpk8eklN1ZqMvS7BL72Lw485k/6qYy+0bhy743D+kgP4Vn2CXBRTDOMMgVWJBEYuSVAFrb70jguMYZY1G5Ci+SFmsbd6pUses3/wCrQnptsqsv7e1Pho/9UrfZSRv+VDSD+1rADZ5W+zh5P5qKrGC6RJGkiNBiLZz+iy6SWOucrbVj4a00+kzJZGw0im2mZ4xcDS+jnwv5iqZa6abWz5c9ksemjN05fQt3+1rDG+WDGPb4cO38yKSPtYQqWTBYxha9zGqgi173Z+6oDh3F542t9HBzlVF5gNdd7KdNaawzzquQwRkBjGT1+nvZf1Xu7C9SxayU27SX4ienUHVv8ic4j044hJ2YsPFhbgHNK/XPY3sQiWUHQ7k1BLwDrc8+JlfFTRHNeU3j6sglgkY7KnRiPFRS2KkxKlEaKPMkYUnrj215H83oQQb+ddcPxGJ60qIY2zoRbriNAdyeq8betYZ6rNLncvftGiODGse6nY8GHT4V+QpSoqDGTqiAwKfdS4mGpuEB1QWBOvrXOK4rOFYLhmzglffRgpByk2zDNbU20vptWy0uG/qQXPSHusk6hRdYe2+tu2QQi+gJc+ad9XfhOLxCIFbCuQNiHjvbuILiqFwzjUcKIBDiRft5miLlyTq7GMtqT/20Aq6xe0rAH3purI3EkbpYm2hLJbmOfOvQhtUUkzBNuUrZI47jjRRSSyQMiRqXYs6CwUXPusaxDh2IfE4l53FmnkMhHwg6KvooAqY6d+0EcRf6Ph2thka7k6GdhsAu/Vg66jU+VO+g/BS7hiNBVhA0/o/BliUeFStJYaLKoFK0AUUUUAUUUUB4TVO6S+0mLDyGCBGxWJ5xxkBU/wD6vsvlv5Uw6edJZnl+gYJwkpXNPOTYQRnYA8na/mAdN7iDwfB4MKgRGkYbkxQkljzLOwIY1k1Go8NVFWy/FjUn5nSGPFfpeOzfTpWWM7Q4ULkH2y5DP9/pS/DeFQQhMqRkHsrKAScw/RuJLtG/cL68qcTuLjJ19v2or6+i0zxWOyxSgLM5e1/yRFiPdIuANL3GtyQK81Zs83bT+VUbJQwxXkJiSXKVfXsMGP2dmH8JPyFd8XwhRi6KXVzdgtiVb4gPrA7m3O5sb6QT/SmYqVEWgJzsGIvyKR6XtyzU44N0azsFkkkljjBZlJypbXKgVd13NmJ0UDnVWpjCUlJS+a7ssg5xW9Lg9w3H4o5C7k3UELGozvdrAs4W+QchfvO1eT4nFZzeFYesZmBlbMd9BlS+oUDQkc+6p3h/BUjTtBVzEsUQADtcu6wFl9KWgmQf7uNFIJibcrl+qCea6EeFxyq14VgXiL8fl8PuVvI5yuRWjw7EHKzztZWUkRIsdhexIZsxuASfmOdP5OiUfWyCTNLtYyu0hykbG5toQ1tOYryfGsyMCLMDkI37QNtPA6EeBFP8fJeZ9dgo9dW/Bh86jiy3kXrw/sWZYRVOImnC4uoICoJITe6Kq5gBfXKPrIbHxv3UghVmjUC+dhufqjtk/Jfvp3w6TLMBydSLeK9ofcW+VJQYE4UM7EEgdXEBfmdL3+sbLe3JSayZZOGRwXfp+P7Mljnti0eyYjM8psLFyu24UBDr5hq8LF8OQSS8B35lQLi/mh+a0nFHlAHcN/50tw6a0+U7SJb95De3qrt/DWrUwaxcf6/xlUXTsQwNuszHVY1Mht32KqPPVvlXKRdizbkHN5tctb1Jrp0jW8UPuBryNmLXYWyx3O9rC/IWA5muz413Swpbn69fInknvlbDGS5oI5j7yXSQ+uVifDMoPkTXWHYxxFiLPL2UFrMF1sSOVhdz6DeksLxTqCwAzqxzWV1BVrAG+YjsmwNxcg30rmXiAZszst7WABuFG9hprrudL2HcKzx0st7i15b+ndHPEe3aeYhQsZ7lF/4df5V7icOWxEsY0LPmJ+FGVSzfPMB42riTExspUsLEEfMW/nSrY55UEbZALAO6tcyAcgLdgHnqdyB31p1GKcnHajkZ7XaPZJr3ZQLGyxj9kWVNuRJv6ijF5Q6wKGYJY5Ru0jDMXa/gQbnQXNeSg9kgXyurW2uFYEjwrvEStIbsAo+AHe36xrDN5bDuNcyYpNxjH/FL6iLp2MMX0agn95VkPcmVbf8AzEXP7g9a44Tj5+FsWIM+Fv2kNzNAvxI51kUcwak4czMQhChPec+6nO1uZtra4AFrnke8Y0RW9ppfEN1akHuF109KvhnWHhNuu1/OEVzxvI+jQMBj0mRXjYMrAMrDYg6ginVZN0A4x9HlmwoBWNJbxqxuVSQBwtwdQCTWrRSXF69aMtyTR57VOmd0UUVI4FI4zECON3OyKWPkov8AypaksTEGRlbUMCD5HQ/jQGI9CkMqSYuQl5MRK0hvsCCQNO/fyGgq5pOGFm3/ANbVSuiN8NJiMDJo8EjFf2kPNfDZv3vCrRWDJakzfjScVQ9HDr7NYeNKYXhCmQFnBCdqw+I3Ck+QDHzI7qjw5GxpXheItM6MffVStzvluHA8RcHyNZdTNRxN0Tpv1OR1Yux7RYlrk9+u3cBYelKy44/RxYZTMdBsQm5/wD5tTJuDmNbzSIsS2uVuGcD6pvsTbYXJ2G9dNM0jZ2GXSyqd1XftftHQkcrAcr1jwyeSXkpL1+yL8rTSihSSUtuf6fKkMSpy3X3lIZftLqB66jyJpWuHkC6kgV6PZSOMWsN0xRYkMFKoNpH/AEdhuX2FtuyCfdpvEptdtWJLMRtmO9vDkPACo1sTEhLoignd7Bd99fHn30zbjpkNo80h7oluPV/dHq1U4NN4frf7HHP3JyZ7ZWDBWVgwvtcaWI3sQSNO+m83Fc7ZnOYjRVW4Vb7kE6sx2vYaaAam8XBgMTKrsFRChF1YmSSxsbhVsp0uR2jexG+leDgmcC80jlyAuQiNSSbfUFzbfflScsMZ3LtcHYxlNWiQl4xbcAfaa1RuK6QxuMpKOLjsqvWa8tgdak4uBYdXcpElg2VSwzmyixOZ7nVg1SEUN0njXfsyqu1yLXsPExgfvVOeaMIb69vqRSb7K2vEJTZUhmN7BQFEYudgAxXz22Feww4hyPyaKC+TM0mbXv7CkEX7N76mp6KNlUswKvJ2EU6Mqbu5HJiNu7s7XNdtECuXYWsLcu63lYfIVHFmlkTdIlOCTpMgv7NnzMrPGjKbECNm8iCXFwRYg27+YpSDgkhEjNiLKgHuxKCWOoUZmPh/EKn7DEABjknTZraOveBfVTzW91PoTzLGEyxKcwQ53PNpDtfu+K3LsVkjqM0p7On68fX9ibUNnC5IP+775f8AiHzW+BMt/wCC9v8AXhXsnAyFV1nkyk5WDLGSjjk1kFxyv4g7EVNV7h3AfKwukoyN9rZSfP3fMrWvUTmo7ovohGMUyKwsMyBz1iyKpQWZbEl2y2up0sCDtUkhNtRY+d/vsKcY3DJEiRJftPnNzmYhNSWJ31yD5UjUNNlllhufvwddXweYR5EBjCxyIzMSGupOclmBPaDbkbDS1dSRRORGrPh5OSt20bwW5s3krA+VdLLYabnc/wBKiukHEEhgdnAa+iofrOfdA9bG/K16lLTxle3hv+dHNzjzZA8PnP0+c3BtKEut7Hq1Cm162/hD3jHlWGdDsAc6A9o3uxO5Y6sSeeprduGx5YwK9eEdkVH2POlJybbHdFFFTIhXhFe0UBmXtL6ItI6YqA5J4tm5MPhb7/mRtVa4V02jY9XiB9HlXcN7h8Q3IefzNbXisKHFjWF8AySYnGzG1mmMaDfsJyA56ZazalxhBzaNOmTlPamWqLEK3usrfZIP4GifDBxZhcDUbggjYqRqD4iov+wsO3/p08+q/mFrnCdG8PKZVWJT+TuG17LqdB+9fUdymvL/ALmFW0zfPG4rtMkeoRSGZixGzSSM5X7Jdjl9KRn45AmhlQn4VIdvkt6TwnBsMVVlgiswDC6A7gEbjxp11KKgjMTFR7hhyq6g7qbkDLyv3AbEA1fN7V5VZSrIz+25JbCGFyGFwzDq1sDYnM9tL6aA1yeGzEgyyrGpNmKDOyg6AlnsLA2B7OgN+VPZeLRRkmR0RtAI1OYoqiyoAtzoOdtyaQl6RDZIJn81EYI/+Qg20PKrFucaqmQderFP7lqHPWjOgJYyyNmsm9gh0VraXygW18KfwOWu5GXPqF2yoBZFtysupHeTVe+lykIVhRUOqK87ui5eXVqMqsO7lY91OGxuIKu2aFco5Rs1yb6XLj8OdZoQcfNklfoStd0TXaVhInvAWIJsrqd1Pd3g8j4EiunxUObPHEyzNfdGUISNXb9He3MXLbXN6gA+IdsvXkEjsZYkALDdTmB1IFx692vkeGnfKBPP2mA2RdzYggINRr8q5lw4pSubpr6/M6m3dIsEaAAAbCvDcMrpbMt99mB3VjyBsNdbEA67VBLwWVi3+8T2zMATNyBy8hrqDSh4K3V9Z10wKNkkHWubHk/kdD5P4VbNw2+bp/c4m36E08zOxd7A2sFBuFXc3NhdibX05Acr17UOeBOOrBxGIVmBdh1jdlToim5946n900pBwQZiHxuIQWuCZFtpuCWG+x+fdUYvHDHcel8BbJGWFWFmAYdx/lXsUSqMqgADkNB31GR8KY3K4rE5fqklLkfFYx7Hl4edex4KynrMZOrj6oVGz9xQdXc37uR376m5RSUvsxfwJWuJIwQQdjp3fLuNRY4ZiMt/pMgbWy5IjbewJ6vU8iRpvXUuF7AyY2Z5GGiZIrqe+W0fYA537rC5rspRjSfr8GL+BJKrXu7l2ta7ACwGtuyAN9f9CumNhc6Dv5VEz8JYKS2KxBsL6MqDx0VL/fXGM4BhQ7G5xA94ZnLqot9eV2ZFGl9AW12qLlGDUV+FI7bO8f0miS4T8s4+qhBA+1Iewvzv4VTTjHxjiZze2iIPdj79927yavMcQyhY0Cj/ANmBpP8A7CDeq70cgAxmIVr6TfWXKbkAm62Fta1aaSlJqvryZ8zdFy6B9HyCGIrS0WwplwnDKqDKKf1tMoUUUUAUUUUB4axLoY7wnFwqEV48VIGZgWa17AWBGnZOpPpW3EVj3TaA8P4kcTY/RsVYSkC/VyroGPnv43bwqjPiWSG1osxSqRP4XEym95iDysifddT+NNm4jiBcfkmvsxDIQe8gXDeVxXEM4IDKQQdQRqCO8HmK7ka5va1ebLBiapxXBv8AiRzziFFjTtFFCi55AAAsfSmH0aSZlErOyMcuRbxpc7Xym7a6dpj71Tixgch8q8lTMpG2m/ceR9N/SrXymkcashY+EdXeIBVOYR2AAvmIAOneCD86kZ8AGlcltFIUWFttT97EelPJschtL1R+kgZQLHKG1GYt7hQXPa3sbbm1JwRZVAuTbmdyTqSfEm59ay4XknLdNVXH7knTpIQh4ap6yNdWIEsd/iU2cevZ/iNdxwFVClcrO/WEG11RLBAbbEsAfn3UpIhurKcrIbg2uNRYhhcXUg9/ceVGozO7XZjdmPZHcAoJ0Uchc89STUnik8t3x3+P85F8UGIizKRex0IPcwN1PoQDR1iAidW7T3KxW1E1srk8wF1J7jfXamEvSPDroJA7fDGDIf8AADb1pi3GnJJhwwQtu8pCk+JVLsfUirMmn8Sr4r6ojvS6J6OPKAByFvPzpHEcWXDnMZI1uACshtmtsRbtXHre/lUHnlc2nnZUI/Qjq18mbtPY94IoTAwhgIYxpqXsWZzys7dogXJJ2vbxqU4xk/DkrX0/MjufoOG6Se8yRyzMSMz5eqS7WCgF7ELqALA6d+9cNj8Q4c2gjVQDqGlN+Q+qL7fOneFwVmtLZY5Oy1+R+qTba9yL9+WpHE4GJGESC4U53ub9o+6p8fra9y99Vyy7ZrFFftQSdFeP0hhKfpD3VVbsIii2Y5j7pOw3vSkfDnJOaacqq5mBlKlrnKijKBqWP3VNnsMHC3FijqB70bWvpzIIvbmMw514YohlWFi63zs2bMBlFo0v4Zibb6a1yeXIp7V0/wCM6oqnZCngBAlzTSkpAX/PSe9ci/v7Ll++nEPCV1PWz5UtfLM13c+7GtydTuSdh8xJyXV1kVc1gVZPjje2ZRfS4IBAOhsRzrvKpIyp1caCyJa2p3Zh38vK/fSbyvJSbo6lFJqhrg8CybyyHmQzZx5AsM2nfelxEvWIXW8S37IF1D3BDMo94DXkbHW3MLUw4rxqLDrmlcLpcLu7fZXc/hV0o704+4pJHvHceYleaSRmi1KFGIS3JBlIAbS2u+/gKh0TV2kzt78jlzrc3OvPXammOx0mLkzOvVxggrEDufjk5Frf677t0I4CWcMRpWnSabwE77MubNvpexqPCR+THlT6ksPHlUCla2GcKKKKAKKKKAKhukvB1xETKyhgRYgi4PmKma8IoDAcXwHE4Fz9Hcql79W/bj9L7eleRdNMQn53DK/jG9vua9bbxHgaSjUVVMf7PVa9hUJQjLtE1OS6ZR06eLzw0w8sp/mKG6eLyw8x88o/nVgm9nLchSX+zp6h4MPYn40ivP07kPu4Vh9qQD8BTaTpdjG92OFPMs5/G1W+P2ctT2D2c99SWKC9CLyyfqZtieL45/06oP2Fy/fa9MeomOrlJT3yBpPuY2+6tlT2dJ3Up/s8SpbUvQi5NmRpj8UosOpA7ghH4Gj+08V3w/wmtbPs8Turn/Z2ndTZH2O72ZOvGMWPqwn+Ifzp5F0vxKi30eH0Yj8TWkv7OlpB/ZyK54cfY6skvcoX995tmwikdwk/qtdQ9OCosMGwH7LLb7lq6P7N6Qf2cHuqPgw9jviy9ytL09X62GnHllP8xXX9/wCLnDiP4B/1VOP7Om7qRPs9k7q54MDvjSIg9P4+UGIP7qj/ADUhL08c+5hW/fcAfcKnP9nsndS0fs7fmK74MR40inz9IsZLpmSEH4FzNb7TfyppheDlnzHNI5+u5zN9+1abhPZyOdWPh3Q2NOVWKKj0VuTfZQujvQx3YFhpWo8I4SsK2Ap3BhFQaCl66RCiiigCiiigCiiigCiiigCi1FFAeZRXmQd1dUUB5lFFq9ooAooooAooooAtXlq9ooDy1GUV7RQHOQd1HViuqKA56sd1AQd1dUUB5avaKKAKKKKAKKKKAKKKKA//2Q=="/>
          <p:cNvSpPr>
            <a:spLocks noChangeAspect="1" noChangeArrowheads="1"/>
          </p:cNvSpPr>
          <p:nvPr/>
        </p:nvSpPr>
        <p:spPr bwMode="auto">
          <a:xfrm>
            <a:off x="-61913" y="-136525"/>
            <a:ext cx="304801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e-IL"/>
          </a:p>
        </p:txBody>
      </p:sp>
      <p:sp>
        <p:nvSpPr>
          <p:cNvPr id="35848" name="AutoShape 8" descr="data:image/jpeg;base64,/9j/4AAQSkZJRgABAQAAAQABAAD/2wCEAAkGBhQSEBUUExQUFBUVGRUWFxgUFxUUFxgXFxYVFxUWGBYXHCYfFxkkGRcUHy8gJScpLCwsFR4xNTAqNSYrLCkBCQoKDgwOGg8PGiwkHyQ1KS0pLCotLCw1LCwvLCwsLCksKSksLCwsLCwsLCksKSwpLCksKSwpLCkpLCwpKSwpKf/AABEIAO0AwAMBIgACEQEDEQH/xAAcAAEAAgMBAQEAAAAAAAAAAAAABAUDBgcBAgj/xABKEAABAwIDBAcDCQUGAwkAAAABAAIDBBEFEiEGMUFREyIyYXGBkQdSoRQzQmJygpKxwSNDU9HwJDRUY6KyFRYXJURzg5Sjs8LD/8QAGgEBAAIDAQAAAAAAAAAAAAAAAAECAwQFBv/EADERAAIBAgMGBAUEAwAAAAAAAAABAgMRBBIxBRMhMkFRYXGRsSIjM0KBFBWh4VLB0f/aAAwDAQACEQMRAD8A7iiIgCIiAIiIAiIgCIiAIiIAtD9oO08mcUFI8snkbmllb+4h5j/Mfub5nktj2t2lZQ0j53DMRZsbBvkkdoxg8T8Lrmuz2HyMa+WoOapncZJnfWPZYPqtGgWni8RuYXWr0IbsY6HZkQEvgqKqKU6ukEznF55va+7X+YWwUm31XTWFXEKmLjNTNyytHN9OSQ7xYfJYUXEpY+tB3bv5lLs3zBMfgq4+kp5Wyt45Tq08nN3tPcQFKrKxkTC+R7WMbq5zyGtA5knQLlU+ENMnSxufBNu6WF2R5HJ30ZB3OBUGfAp6iZrq+pNXHGP2cbm9G0Ov2nMacrza+vgurHaNJxu+D7Fsxuv/AFZpHOIijqp2i95IYXOj035XG2byuthwLaWnrGF1PIH5dHN1a9h5PY6zmHxC0RrQAAAABoANAPAcFBr8MJcJoHmGpZ2JW7/sSD6cZ3FpusNPaicrSVkRmOuotT2O27bVkwTNEFYwdeInR4/iQk9th38xx5rbF1001dFwiIpAREQBERAEREAREQBERAF4vVQbdYw6moJpGfOFvRxW39LKQyO3g5wPkoYOf4/ipxDFnAG9Nh92t5PqXaOd35Bcd1u9WSrdn8FbS07YgcxFy53Fzz2nf1yVkvLYyvvqja06GNsIiLUICItXrNr3umfFSRCUx6Pke4tjDuLRYXcVkp0pVOUG0ItQdtVVQHNUxROhuA59OX3jv9JzXXuPBT9odoC0Qx05aZKnVj+0GxgXdLbjpuHPwWX9LO6XfqLE/FsIZPl6xjmjOaKRhtJG7eHN4kd24rcditsDPemqcrKuMXNtGzM3CaPuPFv0T5LktVhFKwZpiM51MskhbIT72e4IPhuUTBdoumqBTifNNEc9HVW6wcB82/3gRcHg4eS6uEk6adm3FeHsWR+kkVBsftW2thNxkniOSeLjG/u5sdva7iO+6v11k78S4REUgIiIAiIgCIiAIiIAtA24rOmrYoB2KdvyiQc5H3ZAPJolf5tW/rkNHWmasxCQ/wCKdGPswsbGB6g+q08bNwotoh6H3jWKCmgfM4FwZbQbzcgfr8FNBVZtRRmWinYBcmNxA729YW8wpOE1omgjkbuexrvUajyNx5Lzbgt2pdbmMloiLEAtQ2D2Xqqgz08ctPD8mkc12dr5JTnJc14YCG5SL6k8Ft6gOpJIqltXTOa2cNyPa+/RzR+4+2oINiHC9rcVvYKrThJxqaMlFZt77J6tlK11PPUVcpfaRgyRNyEHVsbd+tr9Y6HctN2cwnq08tYZRTwTS08vRuIcyMkdbO3XoxIXB1uG5dOxXazEqpjoWxRUTXDK6US9PJlO/owGtAJF9Tu7liw3DWQQthYOo0W11vzJ5km5PiuniMZTpJKFn5FmzccH2IwwNbJBTUz2uALZMrZsw553Zr+K5dtV7OqSir4fk8sjqiadsoi6uWGFpL5HHKL5dzW35nfa6t48AbG4up5JqUu7XyaQxtdfeSzVt+8AFZMMwOKAuc0OdI/tySOMkj/tPdqVWptKm4PKncZiNivS00za+lF5YhaWPhPBe7mG30hvB4WXVdn8dirKaOohdmZILjmDxa4cHA3BHctDWHZGo+QV3RjSlrXWy8IqmxII5NkAIt7wCx7PxV/lS/BEWdTREXaLhERAEREAREQBERAFxvA2ZZq9p3itqT+JwePgQuyLkknUxbEY+ckMw8JIQPzZ8VobQV6DKy0Jy1inm/4fMY36Usri6J/0YnuN3RPP0Wk3LT5LZ1jnp2vaWvaHNcLFrhcEd4XnqdRRupaPUofYK9WtnAJ6f+5zDJ/Anu5g7mP7TPBYJNspoT/aqKZg4viIlZ43G4LJ+nzfTaf8P0BtaKuwvaGnqLdDKxxP0b2f33YdVYrBKEou0lYBERVAREQBU+05c6OKKPSaWenZFzDxK1+f7oaSVbucACSbAakncBxK89n2EGsqjiMgIhiDo6QEdonSSo89Wt8+S38BRdSqpdESkdPREXpjIEREAREQBERAEREAXKdt4OgxyGTcyrp3R9xkhdmHnlLfVdWWk+1jDC+iFQxuaSjkbUADeWN0lb+Ak/dWKtDPBx7kMqEWGkq2yxtkYbteA5p7isy8g007MxhERQCBWYFBKbviYXDUOAyvB5h7bEFYzHPCOoTUMH0XkNlA+rJuf4Ose9WaLIqstHxXiCDh+NRTEtabPb2o3jJI3xYdbd40U5V2LYFFUAZwQ9vYkYcsjPsuH5blVyYjUUTCagGphb++jAErR/mR7nD6wPism7jU+m+PZ/6YJb62qM1QwRAMbGDA87nyEbid287uGXvVjhzZBDGJSDIGtzkbi62p9VjwjGIqmISQuDmnwzNPJw+iV5jGLNpoXSP1to1o7T3nssaOJJSSlJ7vLZgk0+EfLagUxv0LQJKki4uy9o4bjdncDf6rHc106CBrGhrAGtaAGtaLAACwAA3Cy17YLA309IHTf3ic9NN9VzgMsY7mMDW+R5rZV6XDUVRpqPqZErBERbBIREQBERAEREAREQBfL2Aggi4OhB1BHJfSIDj4ww4fWyUdiIJM09ITuyk3lhB5sJuByKs1ue1WzTK2DoySyRpD4pW6uikHZcOY4EcQSFzujxB4ldTVLRFUx9pv0ZG8JYie0w+o3FcLaGFalvYrh1KSRYoiLjlQiIgCpsUojV1dJQ3IZM50k9ja8EQuWm24OOiuVh2Dh6THKp5/7vTxRt7jK7OT49UhdDZ9PPWu+nEmOpk9oOwsEUkFbFmpmRuZHU/JiIj0LiGNl0FrxuLSbg3bfktmwj2eU8MrZnumqZWaxuqHtf0Z5sYxrWg/WtfvWxVtEyaN8cjQ5kjXMc07i1wII9CqnZGZwhMEhvJSu6BxO9zWgGGQ/aiLCe/MvR5Ve9uJkL1ERWAREQBERAEui477WNtppOnpqSR0cdOLTyx9qSZ5DWUzCNb63dbXh4w3bUHYkVLsXhTqbD6aGQkvZG0PubnORmfqd/WJHkrpSAiIgCIiAKl2n2UirYw2S7ZGHNFKzSSJ3vNPLm06Eb1dIlrg5H0s1PN8nrGZZCSIpWgiGccCw/RktvYdeSnroeI4ZFPG6OZjZGO3tcLjuPcRwI1C5zjWHvw97RI4vpnnLHM7tRuPZimPG/0ZOO466nh4zAW+On6FGj7REXGKhSPZlD/bcTdxLqZvkInEf7io6mezu7a+vafpNpJB4ZZYyfVn5LqbLfzX5Fo6nQVpe0ePR0GKUz5HhkVYx8EhcQGtfEWuheTw+cewnvHJbotZr8HfLijHSRNkphSSs64a5olfNGSC084277brr0Jc2UOvuXqoME2RZSTvfDLMInNyinc/PDGcwOaMO1ZxGW9utwsFfoAiIgCIiA1/b3aP5Dh8847YbljG+8r+rHpx1N/Jc29n+Al1VTQSdcwNdXVJdreeQkQhx4kOLnfcCvPaxL01Vh9JvbnfUyD6sQswEci4u9FY+y2EONdPvL6kxg/Vhja0DwDi/wBSteTzVFHtx/4Qb2F6iLYJCIiAIiIAiIgCj4hh8c8T4pWh8bwWua7UEHeFIRAcZha+hqzQVDi4EZ6WV2+SL3HH+I3d328FcK19rmzhqKAzRC09IeniI39XWRvgWi9ubQqDCcRFRBHM3dI0O8DxHkbhef2jh1CSnHR+5SSJakbOS9HiUZ4TRSQn7TCJY/gJR5qMoeKVJiY2Vgu+F7JWgb3dGcz2+bM481qYSpu60WVTsdaRYaSqbJG2Rhux7WvaRxa4AtPoQsy9WZQiIgCIiAIiIDleO/tMcqHHdBBBCO4yF0rv09Vc+xx96CU86qqP/uKlc7NXV7+dRk8o4om/zVp7HX5Yq2I2/Z1cpH2ZGse38ytCjPNiKi8iq1OgoiLfLBERAEREAREQBERAePaCLHUHeuI7OYcKeSrozf8As07gyxIPRSdePUd1129co2jYI8flA/fUsUh73MkdGD+FaWOjmoS8CsldH18mdwkf55XfmF9R0wBuSXHdd3LiABoFlXoavL5rGJQ7F/7NasfJXUxPWpXuisd/Ru68J8Mjg37hW3LlWFYp8lxSGT93UgUsvISavp3HvuXM++uqr1uGqbykpGZO6CIi2CQiIgCIiA4/QASSVbnXP9rqha/V6slhdo3nTirXYKp6PF6qLcJ4IZ295iLon2/EPQKspWObU1rG5bCrmPWJv18r9wGva5r5DzDimHzg6Oe+mebWuJmkt04dcfFcOjJRxsl3KLU7Ai8uvl8zW7yB4kD813C59ovlrgdRr4L1Aeol0QBERAEREAXJds5T/wAxRi26iP8A8ryutLk21NnbQkg36OiYD3F0psD5EFa2L+jLyIehnM7uEf4nD9Lr5cJHdpwaOTNT6nQeizovJJIxu74XKzHcL6WlkjZo7LmYeIkaczDfnmA1710jZHGxWUMFQDcyRtLuFngWkFuFnhwWlLN7LaroaisoiTYPFVCD/Dm0eB4SD/Uu3surzU/yWjwOjoiLtlwvLqPiGIRwRPllcGRsBc5ztwA4rnGL7SVddpE99FTHsloHymUcHEnSBp4AdbnbcsVWrCks03Yhux0mrro4m5pXsjbze4NHqVqtV7V6AEtifJVOH0aaN8v+vRn+paSzZGnzZpWvqH+9UyPmPo42+Cs46FjRaMdF3M7HmzcuZU2rBckWxfsVeF4qZ6+vd0T4Q58DwyTLm60WUk5SRrkB3r3aymdJSyCO4kjtMxw3tfEQ9tj72hso4blxUgkjpqcEFul3RPIO/wCqVsDngDWwA5/zO8rnV6r3yqrrZlPFlFSx1dXTxvfidW4SNa4BhZADcXyksF9+nksEOw1K7V4mldcg9LNI4g8b2IWfA3inmfSnRjs01OTpdjjeSMd7HH0cFdEftT9ZrXeYJaf0Vq+KrKdszs9A3wuVLNjqdrSIxKzjZk87QbeD1H/5SY4Asqq2PlaoebHjoePmtkYdQo0QtJI3hdrvxDX4j4rBHF1k7ZmG7JMp48OxGAEwYrUacJ2iYW+9f8lYwbbY1D24qSrGmrCYXnyJtfwCsGDW3O6jUJ6lvdLm/hJA+FlsQ2lWTs+JN2rEmi9s+Q2raGppvrsHTM8yAD6XW14Pt/QVWkNVC4+653Rv/A+x+C1PLceBBUKswSCX5yGJ/wBpjSfW11t09rJ80fQm9jrOZerj8WDCEE0889JbW8crsg8Y5C5hHdZWND7Qqumt8pYKuD6U0EZilYPedCdJB3st4Ldo46jVdk7PxJudPXFqSq6bFMSqD2elbTtPdC3KdfGy6nLtLB8idWMka+FsbpQ5p0IaCbeOlrb76LlexdEY6Nhf25S6Z/2pTm18rKu0Z5aLXciWhfBvKx8170Z/ohRjSN4Zm/ZJb8Ny8+R83yH71vyAXmLPuUzeBllna3Te47gN/kP6CgxVBp8SoqgkAPe6lk+zMP2Y8pGjX6ymxU7W7gBz5nxJ1Kh4/QmamkY3R9s0ZG8SM60ZB4HMAtrCT3VWMgm2zrgXqrtncVFTSQTj97Gx57iWguHkbjyVivWmU0Db3ERPUx0Q1ZGG1M44HrWgjPcXAvI+o3mq6WUNBLjYd6qsNrhLLWVTtemqJA3ickR6KNo/CT95WMFMSc7943DeG+HN3evM7Qq5qrvouBik23ZHjHPf2RlHNwu4/d4eayCBw/eX+6F9T1AaPgANSTwHeVja153nL3NsT5uP6Bc5XfgQ8qdtWUW1LejmpKj3JeiceTJhluR9oNV8ymaDc3c7m/W32W7mqLjWDienkhJIzjQkk5XDVru6xAUDAcafJCY5BapiIjkafe3Nk72Ea3HetqS3lJNfbr5FtONiVj1AJmtaHFszTnic3VzXjjb3TuN9LL7wuvMhtI0MmYMr2XvxJzs95h4HyOoU2CnDAdczj2nHe4/o3uUTFqNkjQHNu64DCCWva48Wvbq3mfBY4zUo5ZadH2/oh3WpYNGoUen1Ln++dPsjQfqfNUNZhGINuIaxrm7miaNpda1jmkaNT32SlnnY39u2t00zUwoZm6cmkNcFmhhVN3jNE2urGzxnVRqMdS/Mud6m4+FlQT4lSnR+JYhTniJKJoI8SyP9V9U9ZRt7WOy2+tR2+Lo1srZc9cyJavY2IyahvcXfEAfqoOM4t8nYJHMc6MG0jm74wdzy3i2++25fML6TtNxymdpuljhBtv3Nc0/BQcRxxsjXQU7mVj3tczNCyRkTMwIzPe8ZbC+5pN1T9vnSd5Wa68Q7lywB9nb272ctdz/EjdyCzqHRxGGNkeXM1jWsBaetZrQL5Tv3c1Hx3aGKlgMrjcHRjR2nu90Dh38loxg5TyQ/BXUoMeimE5oKc5aetDZqho0DMj+u9vu5wACOJAW5BttBuGg8OC1vZDDZf2lVU/PVFur/AA4h2WAcOdu4cVsMUmuR28bjzH9b1s4uq3aF75Sb9DIi9LV4tNNMNNahAiBSiC29kdTehki/w9TUxeA6QvaB3WeFu60T2Rx/sKx3vVtSfTI39Fva9nDlRlOIbI0hjjdC/V1NLOw34v6V4Dj93X7y2R3L+rrDjeHmmxaXSzKtonYeHSxgMmb42yP8Ce9ZF5bHU3Gu7+Zj5bkaLrPLuDeq3x+kfXTyUs6eP9aKPhvzYPifMuKzLSfF26CHwxv1YVfiWBxTkOdmZI3syRuLJG+DhvHcbhWCjAdI4j6ANj9YjePsj4lZIycOKZVvsVLKWsZ81URztG7p4y1x/wDNj3+OVeNxqZr2GopJWhjr5oSJ2biL2b1hv5LYTyG5eLLvlJfHFe3sWfAgRY7A637VgJ4PPRu/C+xCk0RvGLa6v3a73utuXtSAWnMA7hYgG99ANe9RJNn4D+6a082XjPqwgqny33RBPkbcEHiCPVY6Y5omE2vYX9N6qTsu0G7KirZ3Nnc4DyfdP+ASNGldUho7oTYDvyLJkg9J/wAMLgy0dRRnexh+63+Swvr44WHpZGsDDoXkNu0i48SNygu2aLh16urcDwEjY/8AY0LJBsnStOboWvd70pdK7xu8lT8v7pN+X9kkF21zpjlooHzn+I8GKEfedq7yX3h+yt5flFW8TzDsgC0UW49Rp3ndqVsIFhYbl8Md1yOYDh5aO/8AqolXyq1NW9wjIviWEOFj4gjQg8weC+0WAq0RxM9m8Fw95u/7zf5eiyR1zHbi0/A+m9ZF8SQtd2mg+IBUOKYTnHRn2ZB3DzWMVQPZ1A3kbvX+S+W0bBuY30Crtqq0xUkmXV7x0UbRvc+TqNA79T6K9KnmmorqTmkzcPZAz/spjz++kqJfEPmfY+lluirNmcJ+S0cEH8KNjD4taMx9bqzXslwMpR7XbNisgyh2SWNwkhk9yRt7X5tIJa4cQ4rn9FiRL3QzN6Kpj+ciO/7bD9OM7w4Lriqce2Xp6xoE8Yc5vYe27JWHmyRtnN9bcwVq4nCxrrjr3IauaHRi0YHiPQlZVmr9ja2mH7BzayPU5JCIqgeEnYk8w095VQzG2B/Ryh9PL/DqGmIk/Vceq/7pK4FXBVaV3a68ClnZImVMmVjiN4BI8eHxX3TRZGAcgB/M/n6r4qo7scOJBt+iyxvuwEcdfUBaUtLEQ5m/AIiKwMMgvIxvDVx8Gj+ZCzErCz5490f5vAP5LMq/cFyhYas9Q99h6uAKzLBWsJjcBvtceI1H5KxWWhIf/JeLxkoc1rhucAV6qx0MktQsFSCLPbvYb25jc4en5BZ0VijAcCA5uoOoRRQ7oif4Z3/VJ36e6fgpdr6jX+viqcupZPN5niIo1fiMcDDJK8MaOJ/IDeT3BZIpydkQZaioaxpe9wa1ou4nQADiV97FbPGumZXztLYIjekidpnP+JeP9g815s7sfJXvbUVjHR0rSHQ0z9HS8pZ28G8oz59/TWMAFgAANABoABusvQ4LB7r4583sXSsfQREXTLBERAFGrsPjmYWSxskYd7ZGh7T5OCkogNRqPZzE03ppZKf6l+lh8o36sH2SFUTbP1UAIdEJWXuHU9yR4xO6w46NLl0VFqVsJSq8yIscphxGNzi0PGcb2O6jx4sdZw9FJW+Yts9T1QtUQxy8s7QSPsu3t8itbqPZdDr0FRV0/c2UysH3Zg5c+eyv8JepXKULjlkaeBBYfOxHxB9VmIUup9nlS1thiGYf5lNG4+rXNVBXYfWQ6fKoX95pnD8p1rvZlVPVBRehaItcxHFamC13QP8ACKRv/wCxWr13tVmieW9DE63G7x8LlV/bq3h6kWOh07sjiw9lxJYfHUt/Py8FIIWk4LtLU1osDBEDzifJ+cgW94fsTVuYL1zf/SjTu1lKftlbXgEnaxiRWH/TScnrYjLbkyCBvxIcrGn9nNOPnZamfufM5rfHLFkCzLZdTq0TlNVrMSii+ckYzuJGY+Dd59FFhhqZf7nSVDgfpSZaeHxHTdY/daun4ds7TU+sMEUZ5tY0OPi61z5lWFlt09m048zuMiOb0mweIy/P1UNOPdp4zK+3/iS2AP3Sr/BPZxS07xK4PqZm7pal3SuaebGnqs8hdbUi34UYU+VJFrHi9RFlJCIiA//Z"/>
          <p:cNvSpPr>
            <a:spLocks noChangeAspect="1" noChangeArrowheads="1"/>
          </p:cNvSpPr>
          <p:nvPr/>
        </p:nvSpPr>
        <p:spPr bwMode="auto">
          <a:xfrm>
            <a:off x="-61913" y="-136525"/>
            <a:ext cx="304801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e-IL"/>
          </a:p>
        </p:txBody>
      </p:sp>
      <p:sp>
        <p:nvSpPr>
          <p:cNvPr id="35850" name="AutoShape 10" descr="data:image/jpeg;base64,/9j/4AAQSkZJRgABAQAAAQABAAD/2wCEAAkGBhASERUUExEVFBQWFhUXFxcVFxgVHRciFxwhGB4WIBsXJzIeFx4kGxkeHzAiJCc1LCw4Fx41NTw2QSgtLCsBCQoKDgwOGA8PGjUkHiM1LCo1NTApMC01NCwqLCw1NCk2LCkvLy8vLCkpKS8pLCksKTAsKSwsLCwpLCwsLCkpLP/AABEIAFQAhgMBIgACEQEDEQH/xAAbAAEAAgMBAQAAAAAAAAAAAAAABQYDBAcBAv/EADwQAAIBAwIDBgQDBgQHAAAAAAECEQADIQQSBTFBBhMiUWGBMnGRoQdSwRQVI0Kx8JKywvEWM0NicoKi/8QAGgEAAgMBAQAAAAAAAAAAAAAAAAMCBAUGAf/EACkRAAICAQQCAQQBBQAAAAAAAAECAAMRBBIhMRNBUQVhsfDBIjJxgaH/2gAMAwEAAhEDEQA/AO40pSiEUpSiEUpSiEUpSiEUpXhNEIrxjUdxjj9nTgbzJPJREn64A+dUvXdsNRcY7H2iCQgXMe87vWqWo1tVHBPMrXalKuD3LJ2c7R947Wbh8ak7T+Yc4+YFS3E+JJZtl2zGYkAn5TzxXIv3rsvBlJ3dM5wu0j6VIabUvvDuO8APiCsM+UxJJn9ayU+qOqBWHPzM9dcyqAw5+ZebHbPTurHxKw/kaJPpIxWPslxZr7Xyfzhh7iMenhFc54hrhLMOuCpBJE9I9QPtUr2f4/c03wqYbJlQQYwI615X9RfyK1vQ+IJrG3A2dD4nVZpUPwXjNzULu7kqsYYmAflIpXQV2LYoZeprK4YZH4kzSlKZJxXk0rmvafinEr9+9+y7hZ052kq4QsyjcwHW4YzFRJxF2PsHWZ0qa9rj/C+N8USNaS9ywCN+5wdyzBYW+izjcBXXLd0MoYHBAIPoc0K2Z5Vb5BnGJkpWhreN6e1s7y8id4dqSw8R9Pl1PIVBa/8AEzQW+8G9ndDtCqv/ADDMEKx8JjqSYxXpYCTLqvZlsrS4lxVLABcNB6qpb+lR+h7Z6O5ZF03ltgyNrsoYEc12gyT8p5g1o8S7XWnVlSyzqRBe5/CX5iQXP+H3FLsfapIPM9wzLlJCdp+JWLjrdstJ8IaZE4MCPbpVeQFmHhC5GV8J6kwfY/OvjW3cnZJnnyAPkR1XzqZ7PdnLurUnelpANpIAZ28MYXkgA6tJwcczXKit9VYx4zMNaTe7ZwDN7UWuH2LG26q3b7CWls255At/0wPIZ9Krfd8iGBBJAMRyAzJOBmKvXEOxuntaZ+7B3ASXZskDpPJR1gACqBqNUTCTLTAzIyPtH6+lP+oqU217eujHazCgVhf9zNZTdM5YgKB5lj9/9qmrHZrWWWH8HvFkGBDLjrB6+1RJf4IOSJmY5CATORyn3NWjRdp9RqHt2UMEwGZRBxzOfT+81V0q1Odtmc+sSnpwjcPnPrEt+g1DOgLW2tnkVb9I6UrZApXYAYGJ0QGBPqvJrljprLyq37wvAMqkiYgkSY2bTWH/AIYtnN65cvHzuOT/AJiT96rnUj0JaGnPszo3EOP6dBHf2g5IAU3EmSQOUyedVPiPYtbl6zcW+6m1fe/tDQGLsrENA8S7kH3E+UDfGks/Dbtr5FgCTHUBucVuaTtHYD2kuA3GRi1socr4WmcwRtLdetUL77chq+JJtKQue5t2+w1hdQrHUPA0xsd1uGVYFN0DkYJE+npWr2x4+7C3oUgWmYI1xXJZlRc24iImATOYOM1h7UdqkUTas7bl0WwXfwsUILrA5x4ap2ovam+VKK1xrZ3bbakkCIJhRjHn5Uqq29+z6xEPUBWxA6/cTUv2Nr3go+AECB6TMD+8DyFbgNgtpREIFKt0ztwZ+ufWvdI7oe9VQ6XBsaTAM8mn0nPmKufD/wAIGIt95qB3e0MwT4laMBG+EqCeZ6CM86etbWkjPXvMxa62PKjv0ZV+G8U7m66W1LtcKBNsSclQJ55JA8qs9rgPFLmW0qqp577ig/1P9KrT6caXUXrZO97d5QrxtwmRifX7123iWvFqxcu8wlt3+e0Fo96dXpw+Q+eOJo0XnxGv4nNdR2c1qQHSyNwbwpclyAJwCZYecVk4Dx82mbum5HaynIMYyPqZB6+1bn4fcL/art3W3z3jrc2pPIEKGL+wYKo6QfSpXtX2LS4TqLDLZvKCWnCXB13flP8A3fXzChoVqby1cSOlqqD+QjA/eZo8W44NZFsv3KqJKtnefQxkDpgHPKqymmQuMwATLMefT5dfnWK9rJU7xsIJB645SCOYxNZbSd5hCqk9WYmMRuIA6ek9axNRYbbct/iZOpKtqDk8Z/5NG+25winxL8RPLPT0yJ9PrFr7G8SSzcIdQCfCWJkj5eQnn9az3uxVv9mX9ncXXTcbhJH8QmCSfykYhT0++fsvpNLf3I9sd6vi3AkSDHriCY+lW/C6aldmB7H3+0sWqRqB4+B6+8vIYGla+itW1XYnJTESTB5xn50rpBnE1BOXafCr/wCI/pXt/UhRLNA9TUHquM3S/d21yGKCBuZiDEAD5VPcG/DTVXyH1Tm0v5cNcP8ApT7/AC61kCpnJAmsbVUcyq8X4j3x2geCcDqT5+c+UVI8H7B61yt1rTLaQhyLsAsFyVCEFmJEgAiM5rrHBeymk0ubVoBvzt4nP/scj2qXiriaXA/qMrtrHxhepyDtjasDU2LzOuoTcveAMrSqmcC3y8JePM7a6rw6xZW2vcqi2yAV2ABSDmRGMjrVa4/w0FDYKuTzssoH8uQJJgFTiPIeUxS/3vxXQAoHhJJhkFxFnntY/CJ6HzpGns8RNbzOsbxktyQZj7c8OGl1b2rcC1dVb4WPhLMVZR5CV3e8dK6H+H2sNzQ29xkoWT2Uwv8A8xXM7167qpd0uX77Qu4LgflRdvhXnhfU+tdY7JcHbS6S3aaN4lmjOXO4iesTHtT9MwZmKjAiK1PlLZ4IlE/ETgIt6sXzItXwAzD+V1EAHyDKAR6q3pWlre3l19INMUGAqtck+JU5CIhZgSZP3rrWr0du6jJcRXRhDKwkH2qt2/wz4aH3dyzCZ2Ncdl/wk5HzprVNuJB7g9LZPjOM9x+G1iNEH27RduXLijyUnap9woPvUrx3hD6hQnebE5sACS3l1GBzqURAAABAGABiPSvama1KbD1LGwFdpnJL/BzcutatruAcicyYx15T18pzXmg0ttH2X0aFIDBfiHQ8+eYxzzjoK6foOFpZB2jJJJY8zJn6VTu2XDLs95duLnwgKPeIOTHnJrn7tD4E8neDnHrEyrNN4V3nnnr7TL2j0VtbKXNM57syIRyVP3wTkGqxoOJtaJZHO9pHOMSOvPpFaRvXASqklWj4SUk4j5x5nl6VsWxtbeCd3UHJBGNw6x6jNU9RaruHTj+JXvdC4ZDOkdkNJcTTzckM7l84OQBJB5TE/SlZuzdq93Qa7cLlgCB0Ufqf79SrqtNxUo/M3KeEGJ88D7KafSlmRd1x2dmuNBbxMW2j8qiYgc4zU1SlOAxGk5ilKV7PJh1GmV12ssj+8+h9ajdR2e3Efx7m0ZCkIwkZBJKyYPKamKUt60f+4T3M0tLwtUO4ku45M3SfIDC+wrdpSpKoUYAnkUpSpQilKUQnhqB4/wAIS43eXnItoPCqiST1+uBEdKnzXyaVbWti7WkHQOuDOUcVa21xQlpkQErLGZzMmMDris2h1ehuWyrh1ui4crBmYIOcfr5c4qW4pwjU6u8zopW38K/yyBicxz51A2uz5GpNggAzt6nqIMdRB9xXLMj1uzbcg8DjiYZRkYnbn11xOk8EQCwgD94oHhaIx5HPMcvalavA+zz2AQb7MD0AAA9c5mK8rp6S2wZXE2q87RkYk7SlKfGxSlKIRSlKIRSlKIRSlKIRSlKIRXlKV5CeRUdxLQoblu7HjVlWR1BMQfPnNKVCxQRzIOARJOlKUyTn/9k="/>
          <p:cNvSpPr>
            <a:spLocks noChangeAspect="1" noChangeArrowheads="1"/>
          </p:cNvSpPr>
          <p:nvPr/>
        </p:nvSpPr>
        <p:spPr bwMode="auto">
          <a:xfrm>
            <a:off x="-61913" y="-136525"/>
            <a:ext cx="304801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e-IL"/>
          </a:p>
        </p:txBody>
      </p:sp>
      <p:pic>
        <p:nvPicPr>
          <p:cNvPr id="35852" name="Picture 12" descr="https://encrypted-tbn2.gstatic.com/images?q=tbn:ANd9GcRwFktq6LBu---eUycA0iVaxOJYjuxgNxTtfcvtmrf1rZevBcUVAvsXo1vN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051720" y="1484784"/>
            <a:ext cx="2466976" cy="1847850"/>
          </a:xfrm>
          <a:prstGeom prst="rect">
            <a:avLst/>
          </a:prstGeom>
          <a:noFill/>
        </p:spPr>
      </p:pic>
      <p:pic>
        <p:nvPicPr>
          <p:cNvPr id="20" name="Picture 2" descr="https://encrypted-tbn0.gstatic.com/images?q=tbn:ANd9GcQgAqgBbt-K4GHL_piOv9z44xc36-PCOoQlAh7pUUrz8zApum-6drqABu4l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148064" y="3501008"/>
            <a:ext cx="3314701" cy="2304256"/>
          </a:xfrm>
          <a:prstGeom prst="rect">
            <a:avLst/>
          </a:prstGeom>
          <a:noFill/>
        </p:spPr>
      </p:pic>
      <p:sp>
        <p:nvSpPr>
          <p:cNvPr id="21" name="חץ שמאלה 20">
            <a:hlinkClick r:id="" action="ppaction://hlinkshowjump?jump=nextslide"/>
          </p:cNvPr>
          <p:cNvSpPr/>
          <p:nvPr/>
        </p:nvSpPr>
        <p:spPr>
          <a:xfrm>
            <a:off x="683568" y="6093296"/>
            <a:ext cx="2448272" cy="764704"/>
          </a:xfrm>
          <a:prstGeom prst="lef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המשך  </a:t>
            </a:r>
            <a:r>
              <a:rPr lang="ar-SA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اكمل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</a:t>
            </a:r>
            <a:endParaRPr lang="he-IL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2" name="חץ ימינה 21">
            <a:hlinkClick r:id="" action="ppaction://hlinkshowjump?jump=previousslide"/>
          </p:cNvPr>
          <p:cNvSpPr/>
          <p:nvPr/>
        </p:nvSpPr>
        <p:spPr>
          <a:xfrm>
            <a:off x="7092280" y="5733256"/>
            <a:ext cx="1584176" cy="864096"/>
          </a:xfrm>
          <a:prstGeom prst="rightArrow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3" name="סרט מעוקל למטה 13">
            <a:hlinkClick r:id="rId8" action="ppaction://hlinksldjump"/>
          </p:cNvPr>
          <p:cNvSpPr/>
          <p:nvPr/>
        </p:nvSpPr>
        <p:spPr>
          <a:xfrm>
            <a:off x="323528" y="0"/>
            <a:ext cx="2016224" cy="620688"/>
          </a:xfrm>
          <a:prstGeom prst="ellipseRibbon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מי אני</a:t>
            </a:r>
            <a:endParaRPr lang="he-IL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8924 0.0421 L -0.53559 0.11566 " pathEditMode="relative" ptsTypes="AA">
                                      <p:cBhvr>
                                        <p:cTn id="6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שמש 3"/>
          <p:cNvSpPr/>
          <p:nvPr/>
        </p:nvSpPr>
        <p:spPr>
          <a:xfrm>
            <a:off x="6660232" y="1124744"/>
            <a:ext cx="2483768" cy="1944216"/>
          </a:xfrm>
          <a:prstGeom prst="su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מי אני</a:t>
            </a:r>
            <a:endParaRPr lang="he-IL" sz="3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" name="מלבן מעוגל 4"/>
          <p:cNvSpPr/>
          <p:nvPr/>
        </p:nvSpPr>
        <p:spPr>
          <a:xfrm>
            <a:off x="4716016" y="1484784"/>
            <a:ext cx="1728192" cy="1584176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אני </a:t>
            </a:r>
            <a:endParaRPr lang="he-IL" sz="3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" name="פרצוף מחייך 5"/>
          <p:cNvSpPr/>
          <p:nvPr/>
        </p:nvSpPr>
        <p:spPr>
          <a:xfrm>
            <a:off x="323528" y="3645024"/>
            <a:ext cx="1440160" cy="1440160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sz="28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endParaRPr lang="ar-SA" sz="28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endParaRPr lang="ar-SA" sz="28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endParaRPr lang="ar-SA" sz="28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endParaRPr lang="ar-SA" sz="28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endParaRPr lang="ar-SA" sz="28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endParaRPr lang="ar-SA" sz="28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endParaRPr lang="ar-SA" sz="28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endParaRPr lang="ar-SA" sz="28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endParaRPr lang="ar-SA" sz="28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" name="הסבר אליפטי 6"/>
          <p:cNvSpPr/>
          <p:nvPr/>
        </p:nvSpPr>
        <p:spPr>
          <a:xfrm>
            <a:off x="2339752" y="3429000"/>
            <a:ext cx="2160240" cy="936104"/>
          </a:xfrm>
          <a:prstGeom prst="wedgeEllipseCallout">
            <a:avLst>
              <a:gd name="adj1" fmla="val -87819"/>
              <a:gd name="adj2" fmla="val 50171"/>
            </a:avLst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לחץ על הרכב</a:t>
            </a:r>
            <a:endParaRPr lang="he-IL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" name="סרט מעוקל למטה 7">
            <a:hlinkClick r:id="rId3" action="ppaction://hlinksldjump"/>
          </p:cNvPr>
          <p:cNvSpPr/>
          <p:nvPr/>
        </p:nvSpPr>
        <p:spPr>
          <a:xfrm>
            <a:off x="6948264" y="116632"/>
            <a:ext cx="2016224" cy="620688"/>
          </a:xfrm>
          <a:prstGeom prst="ellipseRibbon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הטקסט</a:t>
            </a:r>
            <a:endParaRPr lang="he-IL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9" name="סרט מעוקל למטה 8">
            <a:hlinkClick r:id="rId4" action="ppaction://hlinksldjump"/>
          </p:cNvPr>
          <p:cNvSpPr/>
          <p:nvPr/>
        </p:nvSpPr>
        <p:spPr>
          <a:xfrm>
            <a:off x="4644008" y="116632"/>
            <a:ext cx="2016224" cy="620688"/>
          </a:xfrm>
          <a:prstGeom prst="ellipseRibbon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קריאה</a:t>
            </a:r>
            <a:endParaRPr lang="he-IL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0" name="סרט מעוקל למטה 9">
            <a:hlinkClick r:id="rId5" action="ppaction://hlinksldjump"/>
          </p:cNvPr>
          <p:cNvSpPr/>
          <p:nvPr/>
        </p:nvSpPr>
        <p:spPr>
          <a:xfrm>
            <a:off x="2483768" y="116632"/>
            <a:ext cx="2016224" cy="620688"/>
          </a:xfrm>
          <a:prstGeom prst="ellipseRibbon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נכון  לא נכון</a:t>
            </a:r>
            <a:endParaRPr lang="he-IL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1" name="מלבן 10"/>
          <p:cNvSpPr/>
          <p:nvPr/>
        </p:nvSpPr>
        <p:spPr>
          <a:xfrm>
            <a:off x="0" y="836712"/>
            <a:ext cx="9144000" cy="144016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3" name="סרט מעוקל למטה 12"/>
          <p:cNvSpPr/>
          <p:nvPr/>
        </p:nvSpPr>
        <p:spPr>
          <a:xfrm>
            <a:off x="6372200" y="3933056"/>
            <a:ext cx="2088232" cy="1368152"/>
          </a:xfrm>
          <a:prstGeom prst="ellipseRibbon">
            <a:avLst/>
          </a:prstGeom>
          <a:solidFill>
            <a:srgbClr val="FFC000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כֶּלֶב</a:t>
            </a:r>
            <a:endParaRPr lang="he-IL" sz="4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34818" name="Picture 2" descr="https://encrypted-tbn2.gstatic.com/images?q=tbn:ANd9GcRQNrp0fG-VI046ZyZEtdlYyXSWkcmwxJSip_HMVykmQeE6WZ8moN8THJmp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339752" y="1124744"/>
            <a:ext cx="2143126" cy="2143125"/>
          </a:xfrm>
          <a:prstGeom prst="rect">
            <a:avLst/>
          </a:prstGeom>
          <a:noFill/>
        </p:spPr>
      </p:pic>
      <p:pic>
        <p:nvPicPr>
          <p:cNvPr id="15" name="Picture 2" descr="https://encrypted-tbn0.gstatic.com/images?q=tbn:ANd9GcQgAqgBbt-K4GHL_piOv9z44xc36-PCOoQlAh7pUUrz8zApum-6drqABu4l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292080" y="3429000"/>
            <a:ext cx="3314701" cy="2304256"/>
          </a:xfrm>
          <a:prstGeom prst="rect">
            <a:avLst/>
          </a:prstGeom>
          <a:noFill/>
        </p:spPr>
      </p:pic>
      <p:sp>
        <p:nvSpPr>
          <p:cNvPr id="16" name="חץ שמאלה 15">
            <a:hlinkClick r:id="" action="ppaction://hlinkshowjump?jump=nextslide"/>
          </p:cNvPr>
          <p:cNvSpPr/>
          <p:nvPr/>
        </p:nvSpPr>
        <p:spPr>
          <a:xfrm>
            <a:off x="683568" y="6093296"/>
            <a:ext cx="2448272" cy="764704"/>
          </a:xfrm>
          <a:prstGeom prst="lef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המשך  </a:t>
            </a:r>
            <a:r>
              <a:rPr lang="ar-SA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اكمل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</a:t>
            </a:r>
            <a:endParaRPr lang="he-IL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7" name="חץ ימינה 16">
            <a:hlinkClick r:id="" action="ppaction://hlinkshowjump?jump=previousslide"/>
          </p:cNvPr>
          <p:cNvSpPr/>
          <p:nvPr/>
        </p:nvSpPr>
        <p:spPr>
          <a:xfrm>
            <a:off x="7092280" y="5733256"/>
            <a:ext cx="1584176" cy="864096"/>
          </a:xfrm>
          <a:prstGeom prst="rightArrow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8" name="סרט מעוקל למטה 13">
            <a:hlinkClick r:id="rId8" action="ppaction://hlinksldjump"/>
          </p:cNvPr>
          <p:cNvSpPr/>
          <p:nvPr/>
        </p:nvSpPr>
        <p:spPr>
          <a:xfrm>
            <a:off x="323528" y="0"/>
            <a:ext cx="2016224" cy="620688"/>
          </a:xfrm>
          <a:prstGeom prst="ellipseRibbon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מי אני</a:t>
            </a:r>
            <a:endParaRPr lang="he-IL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8924 0.0421 L -0.53559 0.11566 " pathEditMode="relative" ptsTypes="AA">
                                      <p:cBhvr>
                                        <p:cTn id="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שמש 3"/>
          <p:cNvSpPr/>
          <p:nvPr/>
        </p:nvSpPr>
        <p:spPr>
          <a:xfrm>
            <a:off x="6660232" y="1124744"/>
            <a:ext cx="2483768" cy="1944216"/>
          </a:xfrm>
          <a:prstGeom prst="su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מי אני</a:t>
            </a:r>
            <a:endParaRPr lang="he-IL" sz="3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" name="מלבן מעוגל 4"/>
          <p:cNvSpPr/>
          <p:nvPr/>
        </p:nvSpPr>
        <p:spPr>
          <a:xfrm>
            <a:off x="4716016" y="1484784"/>
            <a:ext cx="1728192" cy="1584176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אני </a:t>
            </a:r>
            <a:endParaRPr lang="he-IL" sz="3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" name="פרצוף מחייך 5"/>
          <p:cNvSpPr/>
          <p:nvPr/>
        </p:nvSpPr>
        <p:spPr>
          <a:xfrm>
            <a:off x="323528" y="3645024"/>
            <a:ext cx="1440160" cy="1440160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sz="28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endParaRPr lang="ar-SA" sz="28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endParaRPr lang="ar-SA" sz="28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endParaRPr lang="ar-SA" sz="28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endParaRPr lang="ar-SA" sz="28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endParaRPr lang="ar-SA" sz="28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endParaRPr lang="ar-SA" sz="28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endParaRPr lang="ar-SA" sz="28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endParaRPr lang="ar-SA" sz="28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endParaRPr lang="ar-SA" sz="28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" name="הסבר אליפטי 6"/>
          <p:cNvSpPr/>
          <p:nvPr/>
        </p:nvSpPr>
        <p:spPr>
          <a:xfrm>
            <a:off x="2339752" y="3429000"/>
            <a:ext cx="2160240" cy="936104"/>
          </a:xfrm>
          <a:prstGeom prst="wedgeEllipseCallout">
            <a:avLst>
              <a:gd name="adj1" fmla="val -87819"/>
              <a:gd name="adj2" fmla="val 50171"/>
            </a:avLst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לחץ על הרכב</a:t>
            </a:r>
            <a:endParaRPr lang="he-IL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" name="סרט מעוקל למטה 7">
            <a:hlinkClick r:id="rId3" action="ppaction://hlinksldjump"/>
          </p:cNvPr>
          <p:cNvSpPr/>
          <p:nvPr/>
        </p:nvSpPr>
        <p:spPr>
          <a:xfrm>
            <a:off x="6948264" y="116632"/>
            <a:ext cx="2016224" cy="620688"/>
          </a:xfrm>
          <a:prstGeom prst="ellipseRibbon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הטקסט</a:t>
            </a:r>
            <a:endParaRPr lang="he-IL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9" name="סרט מעוקל למטה 8">
            <a:hlinkClick r:id="rId4" action="ppaction://hlinksldjump"/>
          </p:cNvPr>
          <p:cNvSpPr/>
          <p:nvPr/>
        </p:nvSpPr>
        <p:spPr>
          <a:xfrm>
            <a:off x="4644008" y="116632"/>
            <a:ext cx="2016224" cy="620688"/>
          </a:xfrm>
          <a:prstGeom prst="ellipseRibbon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קריאה</a:t>
            </a:r>
            <a:endParaRPr lang="he-IL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0" name="סרט מעוקל למטה 9">
            <a:hlinkClick r:id="rId5" action="ppaction://hlinksldjump"/>
          </p:cNvPr>
          <p:cNvSpPr/>
          <p:nvPr/>
        </p:nvSpPr>
        <p:spPr>
          <a:xfrm>
            <a:off x="2483768" y="116632"/>
            <a:ext cx="2016224" cy="620688"/>
          </a:xfrm>
          <a:prstGeom prst="ellipseRibbon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נכון  לא נכון</a:t>
            </a:r>
            <a:endParaRPr lang="he-IL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1" name="מלבן 10"/>
          <p:cNvSpPr/>
          <p:nvPr/>
        </p:nvSpPr>
        <p:spPr>
          <a:xfrm>
            <a:off x="0" y="836712"/>
            <a:ext cx="9144000" cy="144016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3" name="סרט מעוקל למטה 12"/>
          <p:cNvSpPr/>
          <p:nvPr/>
        </p:nvSpPr>
        <p:spPr>
          <a:xfrm>
            <a:off x="6228184" y="3933056"/>
            <a:ext cx="2088232" cy="1368152"/>
          </a:xfrm>
          <a:prstGeom prst="ellipseRibbon">
            <a:avLst/>
          </a:prstGeom>
          <a:solidFill>
            <a:srgbClr val="FFC000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4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פִּיל</a:t>
            </a:r>
            <a:endParaRPr lang="he-IL" sz="4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33794" name="Picture 2" descr="https://encrypted-tbn2.gstatic.com/images?q=tbn:ANd9GcR5XLUADQSiU_g6NxzYPrAP6CAr4M6KIPo7cR7V2m175W2V10BX6qUjyP9e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339752" y="1196752"/>
            <a:ext cx="2114551" cy="2162175"/>
          </a:xfrm>
          <a:prstGeom prst="rect">
            <a:avLst/>
          </a:prstGeom>
          <a:noFill/>
        </p:spPr>
      </p:pic>
      <p:pic>
        <p:nvPicPr>
          <p:cNvPr id="15" name="Picture 2" descr="https://encrypted-tbn0.gstatic.com/images?q=tbn:ANd9GcQgAqgBbt-K4GHL_piOv9z44xc36-PCOoQlAh7pUUrz8zApum-6drqABu4l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292080" y="3429000"/>
            <a:ext cx="3314701" cy="2304256"/>
          </a:xfrm>
          <a:prstGeom prst="rect">
            <a:avLst/>
          </a:prstGeom>
          <a:noFill/>
        </p:spPr>
      </p:pic>
      <p:sp>
        <p:nvSpPr>
          <p:cNvPr id="16" name="חץ שמאלה 15">
            <a:hlinkClick r:id="" action="ppaction://hlinkshowjump?jump=nextslide"/>
          </p:cNvPr>
          <p:cNvSpPr/>
          <p:nvPr/>
        </p:nvSpPr>
        <p:spPr>
          <a:xfrm>
            <a:off x="683568" y="6093296"/>
            <a:ext cx="2448272" cy="764704"/>
          </a:xfrm>
          <a:prstGeom prst="lef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המשך  </a:t>
            </a:r>
            <a:r>
              <a:rPr lang="ar-SA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اكمل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</a:t>
            </a:r>
            <a:endParaRPr lang="he-IL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7" name="חץ ימינה 16">
            <a:hlinkClick r:id="" action="ppaction://hlinkshowjump?jump=previousslide"/>
          </p:cNvPr>
          <p:cNvSpPr/>
          <p:nvPr/>
        </p:nvSpPr>
        <p:spPr>
          <a:xfrm>
            <a:off x="7092280" y="5733256"/>
            <a:ext cx="1584176" cy="864096"/>
          </a:xfrm>
          <a:prstGeom prst="rightArrow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8" name="סרט מעוקל למטה 13">
            <a:hlinkClick r:id="rId8" action="ppaction://hlinksldjump"/>
          </p:cNvPr>
          <p:cNvSpPr/>
          <p:nvPr/>
        </p:nvSpPr>
        <p:spPr>
          <a:xfrm>
            <a:off x="323528" y="0"/>
            <a:ext cx="2016224" cy="620688"/>
          </a:xfrm>
          <a:prstGeom prst="ellipseRibbon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מי אני</a:t>
            </a:r>
            <a:endParaRPr lang="he-IL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8924 0.0421 L -0.53559 0.11566 " pathEditMode="relative" ptsTypes="AA">
                                      <p:cBhvr>
                                        <p:cTn id="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לבן 3"/>
          <p:cNvSpPr/>
          <p:nvPr/>
        </p:nvSpPr>
        <p:spPr>
          <a:xfrm>
            <a:off x="5652120" y="2420888"/>
            <a:ext cx="1008112" cy="792088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5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הָ</a:t>
            </a:r>
            <a:endParaRPr lang="he-IL" sz="5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" name="מלבן 4"/>
          <p:cNvSpPr/>
          <p:nvPr/>
        </p:nvSpPr>
        <p:spPr>
          <a:xfrm>
            <a:off x="3347864" y="2420888"/>
            <a:ext cx="1008112" cy="79208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4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טִיק</a:t>
            </a:r>
            <a:endParaRPr lang="he-IL" sz="4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" name="מלבן 5"/>
          <p:cNvSpPr/>
          <p:nvPr/>
        </p:nvSpPr>
        <p:spPr>
          <a:xfrm>
            <a:off x="4499992" y="2420888"/>
            <a:ext cx="1008112" cy="79208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4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אַרְ</a:t>
            </a:r>
            <a:endParaRPr lang="he-IL" sz="4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" name="מלבן 6"/>
          <p:cNvSpPr/>
          <p:nvPr/>
        </p:nvSpPr>
        <p:spPr>
          <a:xfrm>
            <a:off x="2123728" y="1484784"/>
            <a:ext cx="5544616" cy="64807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לחץ על העכבר </a:t>
            </a:r>
            <a:r>
              <a:rPr lang="ar-SA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اضغط على </a:t>
            </a:r>
            <a:r>
              <a:rPr lang="ar-SA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الفاره</a:t>
            </a:r>
            <a:endParaRPr lang="he-IL" sz="3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9" name="חץ שמאלה 8">
            <a:hlinkClick r:id="" action="ppaction://hlinkshowjump?jump=nextslide"/>
          </p:cNvPr>
          <p:cNvSpPr/>
          <p:nvPr/>
        </p:nvSpPr>
        <p:spPr>
          <a:xfrm>
            <a:off x="683568" y="5661248"/>
            <a:ext cx="1800200" cy="764704"/>
          </a:xfrm>
          <a:prstGeom prst="lef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pic>
        <p:nvPicPr>
          <p:cNvPr id="20482" name="Picture 2" descr="https://encrypted-tbn2.gstatic.com/images?q=tbn:ANd9GcSm5M9iSeR3cJg5muLClVcc9MZ_BcwRVzqxFvXefl2MzFQAaV6sy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35896" y="4005064"/>
            <a:ext cx="2590801" cy="1762125"/>
          </a:xfrm>
          <a:prstGeom prst="rect">
            <a:avLst/>
          </a:prstGeom>
          <a:noFill/>
        </p:spPr>
      </p:pic>
      <p:sp>
        <p:nvSpPr>
          <p:cNvPr id="11" name="חץ ימינה 10">
            <a:hlinkClick r:id="" action="ppaction://hlinkshowjump?jump=previousslide"/>
          </p:cNvPr>
          <p:cNvSpPr/>
          <p:nvPr/>
        </p:nvSpPr>
        <p:spPr>
          <a:xfrm>
            <a:off x="7092280" y="5733256"/>
            <a:ext cx="1584176" cy="86409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0" name="מלבן 9"/>
          <p:cNvSpPr/>
          <p:nvPr/>
        </p:nvSpPr>
        <p:spPr>
          <a:xfrm>
            <a:off x="0" y="836712"/>
            <a:ext cx="9144000" cy="144016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2" name="סרט מעוקל למטה 11">
            <a:hlinkClick r:id="rId3" action="ppaction://hlinksldjump"/>
          </p:cNvPr>
          <p:cNvSpPr/>
          <p:nvPr/>
        </p:nvSpPr>
        <p:spPr>
          <a:xfrm>
            <a:off x="6948264" y="116632"/>
            <a:ext cx="2016224" cy="620688"/>
          </a:xfrm>
          <a:prstGeom prst="ellipseRibbon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הטקסט</a:t>
            </a:r>
            <a:endParaRPr lang="he-IL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4" name="סרט מעוקל למטה 13">
            <a:hlinkClick r:id="rId4" action="ppaction://hlinksldjump"/>
          </p:cNvPr>
          <p:cNvSpPr/>
          <p:nvPr/>
        </p:nvSpPr>
        <p:spPr>
          <a:xfrm>
            <a:off x="2483768" y="116632"/>
            <a:ext cx="2016224" cy="620688"/>
          </a:xfrm>
          <a:prstGeom prst="ellipseRibbon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נכון  לא נכון</a:t>
            </a:r>
            <a:endParaRPr lang="he-IL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5" name="סרט מעוקל למטה 14">
            <a:hlinkClick r:id="rId5" action="ppaction://hlinksldjump"/>
          </p:cNvPr>
          <p:cNvSpPr/>
          <p:nvPr/>
        </p:nvSpPr>
        <p:spPr>
          <a:xfrm>
            <a:off x="4644008" y="116632"/>
            <a:ext cx="2016224" cy="620688"/>
          </a:xfrm>
          <a:prstGeom prst="ellipseRibbon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 smtClean="0"/>
              <a:t>קריאה</a:t>
            </a:r>
            <a:endParaRPr lang="he-IL" dirty="0"/>
          </a:p>
        </p:txBody>
      </p:sp>
      <p:sp>
        <p:nvSpPr>
          <p:cNvPr id="16" name="סרט מעוקל למטה 13">
            <a:hlinkClick r:id="rId6" action="ppaction://hlinksldjump"/>
          </p:cNvPr>
          <p:cNvSpPr/>
          <p:nvPr/>
        </p:nvSpPr>
        <p:spPr>
          <a:xfrm>
            <a:off x="323528" y="0"/>
            <a:ext cx="2016224" cy="620688"/>
          </a:xfrm>
          <a:prstGeom prst="ellipseRibbon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מי אני</a:t>
            </a:r>
            <a:endParaRPr lang="he-IL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לבן 3"/>
          <p:cNvSpPr/>
          <p:nvPr/>
        </p:nvSpPr>
        <p:spPr>
          <a:xfrm>
            <a:off x="4716016" y="2492896"/>
            <a:ext cx="1008112" cy="792088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5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כִּ</a:t>
            </a:r>
            <a:endParaRPr lang="he-IL" sz="5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" name="מלבן 4"/>
          <p:cNvSpPr/>
          <p:nvPr/>
        </p:nvSpPr>
        <p:spPr>
          <a:xfrm>
            <a:off x="3563888" y="2492896"/>
            <a:ext cx="1008112" cy="79208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4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תָה</a:t>
            </a:r>
            <a:endParaRPr lang="he-IL" sz="4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" name="חץ שמאלה 6">
            <a:hlinkClick r:id="" action="ppaction://hlinkshowjump?jump=nextslide"/>
          </p:cNvPr>
          <p:cNvSpPr/>
          <p:nvPr/>
        </p:nvSpPr>
        <p:spPr>
          <a:xfrm>
            <a:off x="683568" y="6093296"/>
            <a:ext cx="2448272" cy="764704"/>
          </a:xfrm>
          <a:prstGeom prst="lef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המשך  </a:t>
            </a:r>
            <a:r>
              <a:rPr lang="ar-SA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اكمل</a:t>
            </a:r>
            <a:endParaRPr lang="he-IL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19458" name="Picture 2" descr="https://encrypted-tbn3.gstatic.com/images?q=tbn:ANd9GcSTGiVq-XLbaFu-HoBcb6J68arvA01bX3FcCibEYlctybiYxD0ajUiw9qU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63888" y="3573016"/>
            <a:ext cx="2438401" cy="1876425"/>
          </a:xfrm>
          <a:prstGeom prst="rect">
            <a:avLst/>
          </a:prstGeom>
          <a:noFill/>
        </p:spPr>
      </p:pic>
      <p:sp>
        <p:nvSpPr>
          <p:cNvPr id="10" name="חץ ימינה 9">
            <a:hlinkClick r:id="" action="ppaction://hlinkshowjump?jump=previousslide"/>
          </p:cNvPr>
          <p:cNvSpPr/>
          <p:nvPr/>
        </p:nvSpPr>
        <p:spPr>
          <a:xfrm>
            <a:off x="7092280" y="5733256"/>
            <a:ext cx="1584176" cy="864096"/>
          </a:xfrm>
          <a:prstGeom prst="rightArrow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9" name="מלבן 8"/>
          <p:cNvSpPr/>
          <p:nvPr/>
        </p:nvSpPr>
        <p:spPr>
          <a:xfrm>
            <a:off x="1691680" y="1556792"/>
            <a:ext cx="5544616" cy="64807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לחץ על העכבר </a:t>
            </a:r>
            <a:r>
              <a:rPr lang="ar-SA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اضغط على </a:t>
            </a:r>
            <a:r>
              <a:rPr lang="ar-SA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الفاره</a:t>
            </a:r>
            <a:endParaRPr lang="he-IL" sz="3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1" name="מלבן 10"/>
          <p:cNvSpPr/>
          <p:nvPr/>
        </p:nvSpPr>
        <p:spPr>
          <a:xfrm>
            <a:off x="0" y="836712"/>
            <a:ext cx="9144000" cy="144016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6" name="סרט מעוקל למטה 15">
            <a:hlinkClick r:id="rId3" action="ppaction://hlinksldjump"/>
          </p:cNvPr>
          <p:cNvSpPr/>
          <p:nvPr/>
        </p:nvSpPr>
        <p:spPr>
          <a:xfrm>
            <a:off x="6948264" y="116632"/>
            <a:ext cx="2016224" cy="620688"/>
          </a:xfrm>
          <a:prstGeom prst="ellipseRibbon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הטקסט</a:t>
            </a:r>
            <a:endParaRPr lang="he-IL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7" name="סרט מעוקל למטה 16">
            <a:hlinkClick r:id="rId4" action="ppaction://hlinksldjump"/>
          </p:cNvPr>
          <p:cNvSpPr/>
          <p:nvPr/>
        </p:nvSpPr>
        <p:spPr>
          <a:xfrm>
            <a:off x="4644008" y="116632"/>
            <a:ext cx="2016224" cy="620688"/>
          </a:xfrm>
          <a:prstGeom prst="ellipseRibbon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קריאה</a:t>
            </a:r>
            <a:endParaRPr lang="he-IL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8" name="סרט מעוקל למטה 17">
            <a:hlinkClick r:id="rId5" action="ppaction://hlinksldjump"/>
          </p:cNvPr>
          <p:cNvSpPr/>
          <p:nvPr/>
        </p:nvSpPr>
        <p:spPr>
          <a:xfrm>
            <a:off x="2483768" y="116632"/>
            <a:ext cx="2016224" cy="620688"/>
          </a:xfrm>
          <a:prstGeom prst="ellipseRibbon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נכון  לא נכון</a:t>
            </a:r>
            <a:endParaRPr lang="he-IL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3" name="סרט מעוקל למטה 13">
            <a:hlinkClick r:id="rId6" action="ppaction://hlinksldjump"/>
          </p:cNvPr>
          <p:cNvSpPr/>
          <p:nvPr/>
        </p:nvSpPr>
        <p:spPr>
          <a:xfrm>
            <a:off x="323528" y="0"/>
            <a:ext cx="2016224" cy="620688"/>
          </a:xfrm>
          <a:prstGeom prst="ellipseRibbon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מי אני</a:t>
            </a:r>
            <a:endParaRPr lang="he-IL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לבן 3"/>
          <p:cNvSpPr/>
          <p:nvPr/>
        </p:nvSpPr>
        <p:spPr>
          <a:xfrm>
            <a:off x="5220072" y="2564904"/>
            <a:ext cx="1008112" cy="792088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5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טְ</a:t>
            </a:r>
            <a:endParaRPr lang="he-IL" sz="5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" name="מלבן 4"/>
          <p:cNvSpPr/>
          <p:nvPr/>
        </p:nvSpPr>
        <p:spPr>
          <a:xfrm>
            <a:off x="4067944" y="2564904"/>
            <a:ext cx="1008112" cy="79208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4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עִי</a:t>
            </a:r>
            <a:endParaRPr lang="he-IL" sz="4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" name="מלבן 5"/>
          <p:cNvSpPr/>
          <p:nvPr/>
        </p:nvSpPr>
        <p:spPr>
          <a:xfrm>
            <a:off x="2915816" y="2564904"/>
            <a:ext cx="1008112" cy="79208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4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מִים</a:t>
            </a:r>
            <a:endParaRPr lang="he-IL" sz="4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" name="חץ שמאלה 6">
            <a:hlinkClick r:id="" action="ppaction://hlinkshowjump?jump=nextslide"/>
          </p:cNvPr>
          <p:cNvSpPr/>
          <p:nvPr/>
        </p:nvSpPr>
        <p:spPr>
          <a:xfrm>
            <a:off x="683568" y="6093296"/>
            <a:ext cx="2448272" cy="764704"/>
          </a:xfrm>
          <a:prstGeom prst="lef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המשך  </a:t>
            </a:r>
            <a:r>
              <a:rPr lang="ar-SA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اكمل</a:t>
            </a:r>
            <a:endParaRPr lang="he-IL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" name="חץ ימינה 7">
            <a:hlinkClick r:id="" action="ppaction://hlinkshowjump?jump=previousslide"/>
          </p:cNvPr>
          <p:cNvSpPr/>
          <p:nvPr/>
        </p:nvSpPr>
        <p:spPr>
          <a:xfrm>
            <a:off x="7092280" y="5733256"/>
            <a:ext cx="1584176" cy="864096"/>
          </a:xfrm>
          <a:prstGeom prst="rightArrow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pic>
        <p:nvPicPr>
          <p:cNvPr id="18434" name="Picture 2" descr="https://encrypted-tbn1.gstatic.com/images?q=tbn:ANd9GcQdmEnusbTPwBceDLSlRxa6lKdprXArloBJa8zia4mJ6NfFzLk_l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5856" y="3789040"/>
            <a:ext cx="2305051" cy="1990725"/>
          </a:xfrm>
          <a:prstGeom prst="rect">
            <a:avLst/>
          </a:prstGeom>
          <a:noFill/>
        </p:spPr>
      </p:pic>
      <p:sp>
        <p:nvSpPr>
          <p:cNvPr id="10" name="סרט מעוקל למטה 9">
            <a:hlinkClick r:id="rId3" action="ppaction://hlinksldjump"/>
          </p:cNvPr>
          <p:cNvSpPr/>
          <p:nvPr/>
        </p:nvSpPr>
        <p:spPr>
          <a:xfrm>
            <a:off x="6948264" y="116632"/>
            <a:ext cx="2016224" cy="620688"/>
          </a:xfrm>
          <a:prstGeom prst="ellipseRibbon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הטקסט</a:t>
            </a:r>
            <a:endParaRPr lang="he-IL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1" name="סרט מעוקל למטה 10">
            <a:hlinkClick r:id="rId4" action="ppaction://hlinksldjump"/>
          </p:cNvPr>
          <p:cNvSpPr/>
          <p:nvPr/>
        </p:nvSpPr>
        <p:spPr>
          <a:xfrm>
            <a:off x="4644008" y="116632"/>
            <a:ext cx="2016224" cy="620688"/>
          </a:xfrm>
          <a:prstGeom prst="ellipseRibbon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קריאה</a:t>
            </a:r>
            <a:endParaRPr lang="he-IL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2" name="סרט מעוקל למטה 11">
            <a:hlinkClick r:id="rId5" action="ppaction://hlinksldjump"/>
          </p:cNvPr>
          <p:cNvSpPr/>
          <p:nvPr/>
        </p:nvSpPr>
        <p:spPr>
          <a:xfrm>
            <a:off x="2483768" y="116632"/>
            <a:ext cx="2016224" cy="620688"/>
          </a:xfrm>
          <a:prstGeom prst="ellipseRibbon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נכון  לא נכון</a:t>
            </a:r>
            <a:endParaRPr lang="he-IL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3" name="מלבן 12"/>
          <p:cNvSpPr/>
          <p:nvPr/>
        </p:nvSpPr>
        <p:spPr>
          <a:xfrm>
            <a:off x="0" y="836712"/>
            <a:ext cx="9144000" cy="144016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4" name="מלבן 13"/>
          <p:cNvSpPr/>
          <p:nvPr/>
        </p:nvSpPr>
        <p:spPr>
          <a:xfrm>
            <a:off x="1691680" y="1556792"/>
            <a:ext cx="5544616" cy="64807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לחץ על העכבר </a:t>
            </a:r>
            <a:r>
              <a:rPr lang="ar-SA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اضغط على </a:t>
            </a:r>
            <a:r>
              <a:rPr lang="ar-SA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الفاره</a:t>
            </a:r>
            <a:endParaRPr lang="he-IL" sz="3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6" name="סרט מעוקל למטה 13">
            <a:hlinkClick r:id="rId6" action="ppaction://hlinksldjump"/>
          </p:cNvPr>
          <p:cNvSpPr/>
          <p:nvPr/>
        </p:nvSpPr>
        <p:spPr>
          <a:xfrm>
            <a:off x="323528" y="72008"/>
            <a:ext cx="2016224" cy="620688"/>
          </a:xfrm>
          <a:prstGeom prst="ellipseRibbon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מי אני</a:t>
            </a:r>
            <a:endParaRPr lang="he-IL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לבן 3"/>
          <p:cNvSpPr/>
          <p:nvPr/>
        </p:nvSpPr>
        <p:spPr>
          <a:xfrm>
            <a:off x="5148064" y="2348880"/>
            <a:ext cx="1008112" cy="792088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5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בְּ</a:t>
            </a:r>
            <a:endParaRPr lang="he-IL" sz="5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" name="מלבן 4"/>
          <p:cNvSpPr/>
          <p:nvPr/>
        </p:nvSpPr>
        <p:spPr>
          <a:xfrm>
            <a:off x="3995936" y="2348880"/>
            <a:ext cx="1008112" cy="79208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4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טִי</a:t>
            </a:r>
            <a:endParaRPr lang="he-IL" sz="4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" name="מלבן 5"/>
          <p:cNvSpPr/>
          <p:nvPr/>
        </p:nvSpPr>
        <p:spPr>
          <a:xfrm>
            <a:off x="2915816" y="2348880"/>
            <a:ext cx="1008112" cy="79208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4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רָה</a:t>
            </a:r>
            <a:endParaRPr lang="he-IL" sz="4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7410" name="AutoShape 2" descr="data:image/jpeg;base64,/9j/4AAQSkZJRgABAQAAAQABAAD/2wCEAAkGBxQTEhUUEhQVFBUXFRcVFBcVFhUWFxcYFBgYGBcWGRgYHCggGhwlHBgVIjEhJSkrLi4uFx8zODMsNygtLisBCgoKDg0OGxAQGywkHyQvLCwsLCwvLCwsLCwsLCwsLCwsLCwsLCwsLCwsLCwsLCwsLCwsLCwsLCwsLCssLC4sLP/AABEIAMIBAwMBIgACEQEDEQH/xAAbAAACAwEBAQAAAAAAAAAAAAAAAQMEBQYCB//EADoQAAIBAwMCBAUDAwMDBAMAAAECEQADIQQSMQVBEyJRYQYycYGRobHBQtHwFCNScuHxFTNigkNTkv/EABgBAQEBAQEAAAAAAAAAAAAAAAABAgME/8QAJREBAQACAQQDAAEFAAAAAAAAAAECESEDEjFBE1FhIgQyQoGR/9oADAMBAAIRAxEAPwD0tSCo1qRa7svQoNFFEBoopUBRTooEaKKKgVFOigVFFOgKVFOqFRToqBU6KdUKiiigKIop0Cp0qdAUURRQBoiiiqCg0UqBUUUUEa1IKiWpBUV7FFAooCilRQFOlRRBRRRQFOlRQBooooCgUUUBRFFFAU6VFA6VFFA6VBooHRSFFA5opUUDopUUDpGikaoKVFFBEpqRaiWpRUV7FFIU6ANFKiaB0qKKB0qKKAmilTmiCac0pooCiaU06AopUUDooooCiiigKKKKB0UqVB6mikKKB0UqdAV5Jp0jVHmnSooIlqRaiWpFqKkp15p0DpUUGgKKVFQOlRRQOlNFFAUVY0Wha6YXHqTwKWt0b2m2uI9D2I9jU3PAgp0qKodFKiiHSoJoop0UqKIdFKgVQ6KVFA6KVFA6deac0AaRp15NDRUUqdBCnvz3ipFrSNt/9pbqW1ba5cIvlwQBBweD+tS63Q4XZbBJJkhisL2Pmnd2wK4zqx1vTrMFFetfpWDhFcJkEs//ABgkj9Ip6lQoJDBhJVSOCwIifQGZmundGNV4opAEYaNwwQDIn2Pce9ezaMT7TS5SGnimVPParnwiGe64uqMIpCmDBMZnmtX4s1tq1aUXPLJlQFJkoMjHHNc71f5ajcw4c4zgAknA5+1aXw2LN1mFwrEQp3Ac9x71yt3Xb1KrA3TgjOee9df0D4e0xsq67pa3tO4j5uGKyuIIP5q5dSSJMOWfrLOx2WZ2kgEdx2NVrr7QT7V0o+HrAJAvHd3Xchb8RNcRrLKsSSzL6w0D654pjnKlx07H4Wu+Ufr/ADW91TTi7ZYHkCVPcEf34+9fNNPbIIi5dwdwAfGRx9OKltuV8wvXvEPkYlv6QQQfryKzrna7XAaJpf6ssBJLROSB3+goBrpMts2HRSorSHRSmiaB0UpooHRNKgGqHTrzRQOnXmgVB6miaVFVBNImmTXk0V5milRQbml0z3RDXBgAA/K2TnK/9I4rzplTxH3XFYgyYufKykCSDAB/tXrp10qDLtwCDCwTJMf561z9jobjVXHuFHtutwhZAZwcwVj3H5rxa3Ly9Ls1uQsHa3eXgk/fvTwDhV4BOPvWB1VTds+ELTL8u35CFiIJHMD2qbSBlct4e+4VCMwOWC94j2mpzJ5OFm/0oXLrMD4ZuhUbaoiBxj1g1Jd6L4NqS+9V7QQTngfeo7s3kBQgcNJBxHaPr+1GitXlLeI4Kk5B3NMcEf8AHkzU3WtTTB19u6l5zYJ2tt8ykrgDgnkZnFRG1euFFu3C9orubcu5rZLGQpySY2muivXArjdcULLKVIwxmFKmOKT3TuXawUBMiAe/Ex2xXTvrn2vehOkt20VkV2VVBPhyZ+sev7VYtdYTd4VtIEkCCBA7mI9/1rwt21JJZgxOCpYYA7xg59aoaA/7u+DJ3E4Hf27cVzvhqNpbWn8Z2W2Be2hmfaZKnA8/B7Yrg7oUg7sjvPFdzr+sW7SwzCSPKAJmTA/WqF7p2k8qss7ogA3IJn2OMg1rDLSZRkaPTIyjdgsREbvXHygxxVjXWUVrYunYSQLcyu4z39ctGal1PXLqXjbtKqKs4Cr/AE8zFZh6x/qb2xgpdMZUgDvPMVdZeU3Gr1LSadhZbUM67QQuzuT2IAM4FX7V2ybhk29u2f6ctMc/iq2s0D3LahCRtCAkhWBMNuOVJE479jWfpOhOsKTgenMZnkVn/bXFO5ZVrkBgMA59eIpLphJBdRBAk8QeT9q1x0y1tAKGYySGknOcNWRrtPtdrVthuC4LdmIld3/xnvXTHqVnLDH0xepdQNttq7SQJMmI9KsdN1auNzkKqwXMwI+vAq70rQrtZrtsbiRuJXBaMxPY09TYdm22nti3AkbbbAbexx69jVvVu0nTmker2oNxZQCTtyJjET+R+tVrLvLbgAs+SOY9/vWf8SaZvGPl3AIihlXJgZ+XHJNeL/U79tduAFUQdjYkHk9z7GtzqWxi48ugGmY7YG7cu5duZH29M1EpGZYCBI9z6fz9q5azqS2TcYiQTk+UzOB6VPdW6DuR2H7R9OKvyfadroA1OsN+rsLBRsXMgOAAQDHmEjnnFa+gRnQFWVu0wZJGD96vfxsmO7pLNP8Awk8D6mpkuFFG5d/mA8oHlkgSd3bP4Bq1bv2ikhl2kleFhoaBxyDE1Pk/F7P1BoelGAACCzsxyCNpG4MM9ziKp6hyqkiJAxJgT2k1v6bUqHGSBEEEZ4In6f2rL1Fki8pVf9vxDkCV2iY+3FTHO87W4xQTUp3YTHYjn0yfrXvfmPv7V7+LCVKbFYqzRcASR5CB5cY3SfrAqmmntXCL1kMqW2Aus8SD7L3/AE96Y52rljj6WaVRXr6qYNxZxPbkTxRWvkjHbW1eZjGwjtEBT2Hbn1r11nXPbVDZQsfFHiDYSfD/AKgpPfisL4U0gTUqJtqyqQwe6oZmYY2gwCK69/h66dUL3hxaFoqbYflyZ3wGjia88x51XW1m29czW2dQTk7V2bGMYAhuPrVm2Cz29zG3sYOYMfLyrRyDMR71T65rXWTbG/bAKgSZkAmfbmsbqdy4S2xmYBonbP8ATv3L5uCZX6ipMLa1cpE/Ueovau2grMtvzM0qcy5jdieOw9q6zTuHRWzkTmIzxBBr5Z1J3GWdmkyZY4zECSTtzMV12jV1t2yrnbtxkxHrEZHNXLDTMy3Wd8WG6L8QSGg2wDgRj6f+RXT6FW2KLp8wMMQJjE8Ac8VidR1Cl0LAuyzwcgjPce1W+m6lXjUkNIDJtYqZCgGcDvV7bTc20OpXxaTeIMmFnyyfvVDpupa6jvcbYFYjB3YIAny8T6e1ZPVboF9G8zG6D5TtK7XJUCQMDHpNaVi+yWhaVU2QAedxgRk+uBmpcbFmUrP6o+nUKN7Eu20FThYzJB5Hbmtqz1Hf5VG7aFyCuSxg95gTXPaXQsmoF0qhUKw2biR5gROV9/0Fa3w104i+m0wFUgCMmM+YjnNMvCTyt6HVG4zKbbWyoBkkEGSRAj7/AJrI6t1fwvJ4agl2jEEquAZI9TXU/wCjuBC7qqGSdqmYGTLGBn81QNi0zK2+SoPNouRPMHt9axjZb4au4zOha6/qCQDsUfNJOQDGPLB5/Wur11q3bXdIQmACWgfTJj1rPQKMq8Qf/wBbx+gqnZ8O5qAHvC6iw4tsjEAqYJz3g/arZvxNFyvs11Nx2dLV1HKgAkgDaWnjbzxU/Wuki5bchEN4qAHIzOOWqlovhmyDNwq48xICOhlmJGR6AxVvp/w8ovzYKARKg7pERMmKtjMqpoei3EsEQguHgkgj35rJ6Zpbvh3dgR7niRJHliM963Oo9OebhRm3tKmThcAHb/xGDj71n6DTNaVbTNDOwyDLen7A1JvTW+XvUWbgtjYqm7AkZ2zGeDxNZHxSLosIqyCwPjKpJBELIz2muot6RQwRnZ2iQCwUkCZJ2/5iph4RUAKkPO35TujH1JqzcqWy8PlGiulfbOe0n71qXdSRtiRInEEGOf0rodV8Oaa4QEuC2xY523WJnhRuaB/NTaz4GMAi/AAzuRsn/wCp/FdLlKzI5jVWgyktmMgiP5o0+ti0QAdwJgKxAhiM+nM8V1dr4NZbZQXEZiwMsGG0CZUH3Pr6Vldb+Gblm2zqyOYUFRg4PbMR/amOWO9Jcb5WL2h8CybrMXAVQyeIpgu3zQM7s/ipdJpWu2d+ntrtXncdsQJwDifcU+qNZOjd8LdueF4oBBaUYCI9ea8dG6kLVlt14sNpi1tErJzB5MkmRV870Of67pb6+F45L3CpPO7ykjaMfQ4rT6LqD5QGBC7BtB83APEesgfSr3VrD6x1u2//AG9m2XxkMcYH159an0PS0AAvMUZQS21xsKjaFn071e/jnydvKt1PqLtd3MwELuW0p3FATywH9Q71FotUz2ixK+YHCyOfX3FL/wBIRNQyIHYOpXfuxwCylgMHH7VU1uk1OjXy3Qbe4jZg4ckclef7UllnCWVXW+4EA/kAn8mioUBjg/oP3NFa1iu8mx1D4VN649zxY3GY2THb1r6X8PqbdpQWLDwraqOy7FgnPriuI12ja5dsulzYttiXUT5+0YMevNd1oR5F+g9I4FcLbw1qMi90MqnziAd/yjt24z968dXxomYKpbaeFAPzjuBitnX3B4b57Zr5N8T9Vvrcdd9wIuzwxlRtbfOO/f8AFbxlyS2Rm664BzxkiV+nFbGi6m62rajssjBkTiqPT9SzrGxdohpZSRHqM+xrVvpdSN4CyAwkNkHIPNXK3fEMJj7qO18TlWPiAuoGQu3cS3lxPsTWc/UtNL77V/w8BEDBdpmcsGzmtjW6TbYa420snhxEgnxMj6hRzNczZstdS+ywBaCuVgktvYKAP3rWHPmM5zXjl6sa83dTYAlUUqqKeyqT+frXSAXGvW2DOqK0usYYbpHPtiub6cNt60WggQZGfbt7mK6m3ribqW9oKsSGbd8sFuR9h+amd54MYj6/pWuWgLfzeIrYMeUTOfxUWi6ZqH1Gp8OQLiEWzuj0n3XE/mn17VvaFsoQJeDImR6V40HXL1s6plIBtgi2SBiX28d656umt8voj6a54ZVmkFFUJC58sNubvJz9qq9b6OtwBUtqoM7iihT6DIIjvVz/AFhbau1p8Fbu4fLLQNv1zNSnUkbQUaWcJiDEidx9u1cOZXX053qIuojjwWCbSN8iIiJImazPhXSbb0ydhDAOTug45jIGOa2Ot9YR7Wq09st4tuySSQNuSo5nPzDtWX0/xBp08Lbu3LO7jbPm+8TXWW6YvlLqbBuXGfxLtsRETcUCP6oAOa0bXxFbt3dpDkbQAwVtk/1S0fT8mq1/WnemxrZQ7vElhMR5dufWsvXfETWmA2bkLMphsk4IPsPN7zVm6l01LuttG7PjBM7ih2FWycSVwT9e1ZnUmtC+jrcBO9TAjaFg5ke4GPepdL1W4y7mRY3GAGMjMDnE1jfF+ouG1bJtgHxXET/SMK33GfvTGfyS+FjQ9el03W7xMFQ2wbcggmZ962QEXaZ+RlX5SfM7ggYOcsB96wOn3CLaRnGf4r3dLuGHyQ42k5kLDTH1/atXymo3NFe05cDxG3bgVGy6pMESCO5+tJetbtReUH/b2qUJ3w4IUnHaCeY7isK+L7Za9kEsrBYcMxkncPXE+tGmS+pZluqGZdktbBOzHlOc4AE+1Z01HYDqaXGG1ri7Y3ASBhgSD6jHbsTVDr3UEuWti7p3LOCpCggmCe8fvT+GNBuBDEEid57NvkYH9MCvHVvhW5ccsigY8x3CCcw3MjECI7VLjN8NY2e3F6+2w3khtpbA9pn9qq6czukEhckwcA8T6V9F6V0MpZfdaL3HELDYEjDcxg9vesTpvRC94ozDzqAZLCSnqByMLArrjlxqsZY88JNNrFTp65//ACZAHI3cftXIXOq3DuBJKmFj1zOcZyBX1q98O6cjwiNo+YIrbY9YHpmuU+KvhuzplRrPiEu5DbnLAAKTImuU1ct1q26Yfw31K4bypJC+ZiJwYFdK9neALsOQZkiByYwPQVzvRUK3lMf0sROBHFdHaiERG8UwoLEiSSJMn2Mj7Vnqy/4tYfqPT3be0bSu3tg/yKKiua4Aken/AMX/AIFFc/5fV/61x+IPh25uth+P9xu8/wBO3+Zqz8SdWZGsXVZtqnaURoDYmT27VU+F86aMZZ/1xV3pfSFt2EsXNt0LPIiZMzHY5r0TW3H0l0HU21GluKAB4nlYuxLeWBIjniqlvp1tPKy78T59zp5ffgcn071NrujI9sWk/wBtRcW55ROVMxk96yuu9Re27QzbZIK+GsAR2b0/70n4IbmvsoYZwsgwNrQRMdhHrW90LZdl2IuL4DlC0kAKYEbuIINcjfu6Z43KzEDGGwGzW98La+yA9sbwPBuhQVb3ds//ANGpn44WeXk6hGY2w4LKslZMgAT+0V11jR2NttSls3WtAqpHmaFEkfp+a4FdVp95vKfNEMYPBG3OPQV3C9c0aXEDXB/qEthRhiRKho4jsD9qzl+NItG+jtSt7R+dWA4WR4nyLlhyZgd6t9Rt6JbFy4toWXVCxDT4igGJK7jiqNrrNi4Q3irclkdyxMhrBm2eBwJPvU/U9RYu2rjG5ba9dBUjcCpQXCUwcZWD963l4YnlzXU9cllkVwTvbYIAMHGc/UVb6B12wjXbjKdtsFWG0EsSwUQJyJmqHUbaXiC8EqxdIMDdI7TkSBUnSuieIzoZVXAa4Z9GBwT75rNs017fRnvoTtDLuADFf6gp4MdhXhdUpIh18xhc5JAkgeprNvdRt2wNxHCqzE+mBMn/ADNV9V1vTiHkOyk7AgDGSIJHpzzNcZN+G0nxDA014J5n2DySCfOwjHOT+1Y2gu/7QVArsAd4mNi8En3B7VL1Hqtt7dwql0XHVV81phIQyPMMYk1ndV1i7iLbrLjG0xuMRz3zXTH6rN/HD6bTlnRJA3EDiYkTNQloxV290/UWrYvMIRW2hgyyDxAHPpWb49eucuF4db8MWHOndwp2C5BbsCwECtJGM4z9azfhjWsuma2D5HubmEd1jvV5L5BHOOMDmZrnl5anhLfaBDED7ff9s1WuWyxTa/hgkkmYEBWMcHmBXjqXUG3JiNzgNAiBzxVXXddFswUYiJBHuSKzqqe+4P690582AJ7RWl0fSXLpYyiqFLMTuMxA4A963Oj6vwrDtG7zKIAU8gCYal0jqjvrbyAKCEUncsABwpAhTntWMr+OuNsTdMVrNxwzoAkG4BjcCpgDd6EgnjirrdRIS6fEViz/AOxDWyNgUcwY5J5zEV6bUktNzTK/B3KFZs8YYfzXEfEKDxi6eVSy+QqARwCI7etSXflmx0TdfvJKqisSYTaV4kecmew7Guc6XcuW728yQDIJkEzmBM4yPtWPqS2Ss95IUc7okfanoLNraDcYA5kZnnH0rpMZrhJeeXW9O0d29qDqFwwABZpKiO2Z/ArN6/1q5e8JbizJusGXMHaQbcQCCI78yK6HQ/EdhdPbRA4hUHyECJG4++J/SubPUj4iOyAFCflJI9iT/FSYZTzODLPHK/x0zdT1B5UBSFkSIIOI71ojWKX2SvaSDU/V+tl1lY+XzDOCGEn9q5y7qg1x2AiSTA4+gqy79Jp9Y6beUWrY3R5F7+1OvkqdZvgQGIA7RRWe2/bW3Q/DRI0oI+YeIQBnKyQPXtWh0rV3LlmzccBXf51ggrn0OfzXOeBciFueWeAYH1xSt39QrYvsIHAPr7+kVnvidtjquoah0A8Nd5LorD0VjDNg9hUHXkQaG83zOzgAegVlBA9PzXPNrtQSSHEjuxGfpUV86hsMQfTNJl4Vzt17jAlQREY/f8ZqWz1Bx5lleR7wVK/zWv4JHmbmMgV6uWpAMCecD0rfyb9J2Rz2l1RG4dsHvAIM10964g1y6ud2nDZI5nZt+U5OfTtUFvRnJLQSIkQTntUui0ITcGi4pg5JER9KvyY7Tsq3023OlQLz4/mbaMptAI5nuao9U6jdvm8bKkgttTbbgKoJgCOGAAraOkS0oKAwScZEFQCSBOfrVDR3/DG1HZFMkgGJJJJJPM5qfJjKdtrndH0+6zbXLJzJwTI+vrXSaO0qAA+I2PMRcKk+vaBT/wBSoOee571Mb6kfz3rll1bamX9PbzKqamyxYwzBDwrksY5ALYB/FRppiplTB9QBj9cVO9yJBZiDHJJPl4+kTxUWn6gqYHyzJEd+5J71JlftzvRyntaGouZBYmR3Jn6zNWej2FZ4u5WCSSduPeKztR1G25B4GA0EhiB9BzzU6avSk7X3up+YEFef+nJA9K33fqSWX+50nUNHpV07XFUOvmAQMZJUjzKCYODOJNck+htizva3sjhCVYQTG6YnvP2qW/sQKLLwmSBncM5GfWvPjSMtODiZ+xz71e7maddbU9J1Q6V02KrKGJKsJH+fWtz/ANZtkW5tEFGlwFy4czEz9h9axmvKmWRSIESAc+094qTSasxEkETJZTmcqPp2rpn1JeZExx1xat6y+btzctsoAxZRGPpH7Cs6/wBTPmBVlMxjbg8Rlatprm9efb/MVDdcEycnn/PWsfJ+L2X7eNHrE3BmZ9wJCmYj8en0rqNA6WN1xAA5C72YtubeODJgAEngVy6FfQfn8/WrFu6hMQnpLARgfTFS593C6yi/1L4p1RVVsOZUGdqA4J8oaQeAP1qNdUG2swO+VJJUjOJ/aoNZ1Hw4hkdVI3leSD/xj8TVXUdRa4SqNCwx3CJMdgYB/FXxPBbFzVaVmM2lAmZyMyf/ADXO3+mPbjdkk9iWP6VqrrWXFxg05ADRgj6VXTVCXO5R6TuB+3MVZlZUuqsf6t9oW2ANoAJY5xFK7qyVUOIPeBI+o/tUb661iWnMGAdxHrxH/ioxr0II8xWcSO3r9a3l/UdTKarjOjjLuJbdyTt3QII80iQexjjirhvWZIZWdSQTB2/KCBwBWYuptTJkfb/Jq5b1No5BVvqP71xuVdZb7Qstvspjt5h/aipGsqc7o9hTrO/1d1zum6iymOM4/itZNZdIY4AIzgD+Kx2sPGLeansG6DJUnBx2rpl0r9LMp42sX9awIwPbH815bqtyDBqt1FmgYIxwJx7TXi3eJ5EGcYkelTt1PB3aa1nUOWVXIG4jn0PeodRf2XWCFmAJAJPAB/n6d6o6i8RB52gQB+9I3ixkc+n/AJp2m9rr64xIIn0j9jSPVyPY+nFZl1CDnB9O1WBdubNzJ/tztDsP0kc96dkWXTZ0nXi2CxEdj/FetT1JCYEsT6Vy9l13Se5xH6D2q9Z1AVojcexA4qXpxe/bZS3PAIzn+9Pae+M4AP61LbLNEmR3j34qxZ0wnOeM/bNc7F7VNdOW5HPEkiY9KkHSc4/IYZ/WtH/TheJ/mq164ROf71O3bNw35Jejv2A+7L+9IdDfuVH3n94r2urVRM4wInJn2q/Y1SFgpDiRPE/rFJNJ8ePtnr0wCBta60wVMBROOf8AvXu30PxGKqvhwMxuMEcj0+xNa52DAdh/nNThe/iGOTn9a1IvbHNWem+HdBKsygyXduMcBe3bNe+oahWMqcRBxNa3UOnG6pHisJ9GIx9KyrXQdmJZgcesVraas8KNm8mJY8/er9uyjcGR7x/FQ3+hwfnj22/rBpv0+4qf7Z3H1woH8ms38alvt4v6A8r3ry+kYCfalae4DLMW+0fpV21qQV8xAiZ7cVOW94stjzVGDJIPY5947/53rct7XBMVU8BSw/ccZxVlZuG2YLUhY5Mye3OI/FRlV3QSWx5o8pB/4/571t6fR+nfA+1QajpCwYJ3AjM4I9IqzOM3CsprcCdwOAcc8xH1rwsjPb9q2bPTgFAKyOAe8ep/THtVNdCwJHIyPtWpkz2VUDHvRcHcVp6jRrjaD7/X+1VjpPTH1xV3tLjVM3f8zRVk6VfX9qKcHZWgtzGVE+xqxbJ/qRgI5Hmn8VhW9QVjED85NW9Xq2CypIyIisfJ1fEqfHNNDxJB8jY9eTTPHyH8H94rFXXNHmMEn8CpbusZeII7bcc5mrer1ftJi07NxJ8yxjkj/tUFy9bBJ8KfeBUFnVGMsTjuec+lQazUFSAfU/p/3NT5epeCYX0s6hlJGyyAe5cH07AVbtlI2sgwcbcD/wA81meKTmftzStXTOWn0qW10ksW7yWxxaxMzSsXEVty24PEzNQXGGCfTPNTLtI5mePap3Vm93peXqHoMfzUi64ETBH2NZ921AG0wcyfbsK8NaUiG5jkevrUlJnm3dATduKivE4mJ4BMxXQJ8O7SCdrYx2H3BBrk/hNktalC7eQK5JPqQRHr3r6Bpeq6ZrTIbyq6iF84G7OCpPf2rrh265XvrlR12yGI8MiDGEXt71UfrNvd/wCz5eeSGn6DFYm2STkkz+ntUV3TuT5ZjvHIJ71zu9s25uhfrVucWse5M0P1+PktqBPBOT9/zXNIWXDZGM57/t2/NSXWVQDz2z2PpWbMts3PJ046+Ixbg/UEftVJ+pOTOB9Kwluntg/QxVywTV59unTytaC6qeatJqfp/NZG7/vUtq6MZ96ad40lM14a2Ae1LdHPt96TuKi6iX/SAjA/t9Kr3tBGVEYwv6CKsafUgDFTeODzTupqKlhCDB5+vr296SqRn68/3NTE9+/p3r3IIg8k4rKIFaInIxB+9SW4LEGDBxHuOP3qJx8oHue3aKezMD6+/wBZ9KqSi5p/TjjNU71iDxxmtPTD1yROKiuXRmcfX/PrVmVjWmQdIv8AxNFXmzws++aK131O1zmo4H0qZfl+1FFaY9Vn6j5o7Zqax8v5/mlRWnOeHhDj8fvU+qHmH/SDRRT216LSHP8AnrSfn/7UUU9rXvUnn/PWoNOcj60UVn0e2nYYwM+v8VLqBkfQ/saKK4+2cken5+38VYtMZpUVu+WY8WuF/wA71OD5j9cUUVcnZs20BF0EAjbXK9dH+wT/APJf2p0Vr3HPqKPSPlX6n9hWzb+X8/vRRVy8p00fY1bQYH2/YU6KzfDtEmqYyM/0n9hUbnH2oorMaRac4q3OB/naiilEoOf89K9WTRRWUr2f5/tUqj9j+9FFEWLXIPsf4qp1NBDYHP8AJoop7bedGPIv0ooorqj/2Q=="/>
          <p:cNvSpPr>
            <a:spLocks noChangeAspect="1" noChangeArrowheads="1"/>
          </p:cNvSpPr>
          <p:nvPr/>
        </p:nvSpPr>
        <p:spPr bwMode="auto">
          <a:xfrm>
            <a:off x="-61913" y="-136525"/>
            <a:ext cx="304801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e-IL"/>
          </a:p>
        </p:txBody>
      </p:sp>
      <p:sp>
        <p:nvSpPr>
          <p:cNvPr id="17412" name="AutoShape 4" descr="data:image/jpeg;base64,/9j/4AAQSkZJRgABAQAAAQABAAD/2wCEAAkGBxQTEhUUEhQVFBUXFRcVFBcVFhUWFxcYFBgYGBcWGRgYHCggGhwlHBgVIjEhJSkrLi4uFx8zODMsNygtLisBCgoKDg0OGxAQGywkHyQvLCwsLCwvLCwsLCwsLCwsLCwsLCwsLCwsLCwsLCwsLCwsLCwsLCwsLCwsLCssLC4sLP/AABEIAMIBAwMBIgACEQEDEQH/xAAbAAACAwEBAQAAAAAAAAAAAAAAAQMEBQYCB//EADoQAAIBAwMCBAUDAwMDBAMAAAECEQADIQQSMQVBEyJRYQYycYGRobHBQtHwFCNScuHxFTNigkNTkv/EABgBAQEBAQEAAAAAAAAAAAAAAAABAgME/8QAJREBAQACAQQDAAEFAAAAAAAAAAECESEDEjFBE1FhIgQyQoGR/9oADAMBAAIRAxEAPwD0tSCo1qRa7svQoNFFEBoopUBRTooEaKKKgVFOigVFFOgKVFOqFRToqBU6KdUKiiigKIop0Cp0qdAUURRQBoiiiqCg0UqBUUUUEa1IKiWpBUV7FFAooCilRQFOlRRBRRRQFOlRQBooooCgUUUBRFFFAU6VFA6VFFA6VBooHRSFFA5opUUDopUUDpGikaoKVFFBEpqRaiWpRUV7FFIU6ANFKiaB0qKKB0qKKAmilTmiCac0pooCiaU06AopUUDooooCiiigKKKKB0UqVB6mikKKB0UqdAV5Jp0jVHmnSooIlqRaiWpFqKkp15p0DpUUGgKKVFQOlRRQOlNFFAUVY0Wha6YXHqTwKWt0b2m2uI9D2I9jU3PAgp0qKodFKiiHSoJoop0UqKIdFKgVQ6KVFA6KVFA6deac0AaRp15NDRUUqdBCnvz3ipFrSNt/9pbqW1ba5cIvlwQBBweD+tS63Q4XZbBJJkhisL2Pmnd2wK4zqx1vTrMFFetfpWDhFcJkEs//ABgkj9Ip6lQoJDBhJVSOCwIifQGZmundGNV4opAEYaNwwQDIn2Pce9ezaMT7TS5SGnimVPParnwiGe64uqMIpCmDBMZnmtX4s1tq1aUXPLJlQFJkoMjHHNc71f5ajcw4c4zgAknA5+1aXw2LN1mFwrEQp3Ac9x71yt3Xb1KrA3TgjOee9df0D4e0xsq67pa3tO4j5uGKyuIIP5q5dSSJMOWfrLOx2WZ2kgEdx2NVrr7QT7V0o+HrAJAvHd3Xchb8RNcRrLKsSSzL6w0D654pjnKlx07H4Wu+Ufr/ADW91TTi7ZYHkCVPcEf34+9fNNPbIIi5dwdwAfGRx9OKltuV8wvXvEPkYlv6QQQfryKzrna7XAaJpf6ssBJLROSB3+goBrpMts2HRSorSHRSmiaB0UpooHRNKgGqHTrzRQOnXmgVB6miaVFVBNImmTXk0V5milRQbml0z3RDXBgAA/K2TnK/9I4rzplTxH3XFYgyYufKykCSDAB/tXrp10qDLtwCDCwTJMf561z9jobjVXHuFHtutwhZAZwcwVj3H5rxa3Ly9Ls1uQsHa3eXgk/fvTwDhV4BOPvWB1VTds+ELTL8u35CFiIJHMD2qbSBlct4e+4VCMwOWC94j2mpzJ5OFm/0oXLrMD4ZuhUbaoiBxj1g1Jd6L4NqS+9V7QQTngfeo7s3kBQgcNJBxHaPr+1GitXlLeI4Kk5B3NMcEf8AHkzU3WtTTB19u6l5zYJ2tt8ykrgDgnkZnFRG1euFFu3C9orubcu5rZLGQpySY2muivXArjdcULLKVIwxmFKmOKT3TuXawUBMiAe/Ex2xXTvrn2vehOkt20VkV2VVBPhyZ+sev7VYtdYTd4VtIEkCCBA7mI9/1rwt21JJZgxOCpYYA7xg59aoaA/7u+DJ3E4Hf27cVzvhqNpbWn8Z2W2Be2hmfaZKnA8/B7Yrg7oUg7sjvPFdzr+sW7SwzCSPKAJmTA/WqF7p2k8qss7ogA3IJn2OMg1rDLSZRkaPTIyjdgsREbvXHygxxVjXWUVrYunYSQLcyu4z39ctGal1PXLqXjbtKqKs4Cr/AE8zFZh6x/qb2xgpdMZUgDvPMVdZeU3Gr1LSadhZbUM67QQuzuT2IAM4FX7V2ybhk29u2f6ctMc/iq2s0D3LahCRtCAkhWBMNuOVJE479jWfpOhOsKTgenMZnkVn/bXFO5ZVrkBgMA59eIpLphJBdRBAk8QeT9q1x0y1tAKGYySGknOcNWRrtPtdrVthuC4LdmIld3/xnvXTHqVnLDH0xepdQNttq7SQJMmI9KsdN1auNzkKqwXMwI+vAq70rQrtZrtsbiRuJXBaMxPY09TYdm22nti3AkbbbAbexx69jVvVu0nTmker2oNxZQCTtyJjET+R+tVrLvLbgAs+SOY9/vWf8SaZvGPl3AIihlXJgZ+XHJNeL/U79tduAFUQdjYkHk9z7GtzqWxi48ugGmY7YG7cu5duZH29M1EpGZYCBI9z6fz9q5azqS2TcYiQTk+UzOB6VPdW6DuR2H7R9OKvyfadroA1OsN+rsLBRsXMgOAAQDHmEjnnFa+gRnQFWVu0wZJGD96vfxsmO7pLNP8Awk8D6mpkuFFG5d/mA8oHlkgSd3bP4Bq1bv2ikhl2kleFhoaBxyDE1Pk/F7P1BoelGAACCzsxyCNpG4MM9ziKp6hyqkiJAxJgT2k1v6bUqHGSBEEEZ4In6f2rL1Fki8pVf9vxDkCV2iY+3FTHO87W4xQTUp3YTHYjn0yfrXvfmPv7V7+LCVKbFYqzRcASR5CB5cY3SfrAqmmntXCL1kMqW2Aus8SD7L3/AE96Y52rljj6WaVRXr6qYNxZxPbkTxRWvkjHbW1eZjGwjtEBT2Hbn1r11nXPbVDZQsfFHiDYSfD/AKgpPfisL4U0gTUqJtqyqQwe6oZmYY2gwCK69/h66dUL3hxaFoqbYflyZ3wGjia88x51XW1m29czW2dQTk7V2bGMYAhuPrVm2Cz29zG3sYOYMfLyrRyDMR71T65rXWTbG/bAKgSZkAmfbmsbqdy4S2xmYBonbP8ATv3L5uCZX6ipMLa1cpE/Ueovau2grMtvzM0qcy5jdieOw9q6zTuHRWzkTmIzxBBr5Z1J3GWdmkyZY4zECSTtzMV12jV1t2yrnbtxkxHrEZHNXLDTMy3Wd8WG6L8QSGg2wDgRj6f+RXT6FW2KLp8wMMQJjE8Ac8VidR1Cl0LAuyzwcgjPce1W+m6lXjUkNIDJtYqZCgGcDvV7bTc20OpXxaTeIMmFnyyfvVDpupa6jvcbYFYjB3YIAny8T6e1ZPVboF9G8zG6D5TtK7XJUCQMDHpNaVi+yWhaVU2QAedxgRk+uBmpcbFmUrP6o+nUKN7Eu20FThYzJB5Hbmtqz1Hf5VG7aFyCuSxg95gTXPaXQsmoF0qhUKw2biR5gROV9/0Fa3w104i+m0wFUgCMmM+YjnNMvCTyt6HVG4zKbbWyoBkkEGSRAj7/AJrI6t1fwvJ4agl2jEEquAZI9TXU/wCjuBC7qqGSdqmYGTLGBn81QNi0zK2+SoPNouRPMHt9axjZb4au4zOha6/qCQDsUfNJOQDGPLB5/Wur11q3bXdIQmACWgfTJj1rPQKMq8Qf/wBbx+gqnZ8O5qAHvC6iw4tsjEAqYJz3g/arZvxNFyvs11Nx2dLV1HKgAkgDaWnjbzxU/Wuki5bchEN4qAHIzOOWqlovhmyDNwq48xICOhlmJGR6AxVvp/w8ovzYKARKg7pERMmKtjMqpoei3EsEQguHgkgj35rJ6Zpbvh3dgR7niRJHliM963Oo9OebhRm3tKmThcAHb/xGDj71n6DTNaVbTNDOwyDLen7A1JvTW+XvUWbgtjYqm7AkZ2zGeDxNZHxSLosIqyCwPjKpJBELIz2muot6RQwRnZ2iQCwUkCZJ2/5iph4RUAKkPO35TujH1JqzcqWy8PlGiulfbOe0n71qXdSRtiRInEEGOf0rodV8Oaa4QEuC2xY523WJnhRuaB/NTaz4GMAi/AAzuRsn/wCp/FdLlKzI5jVWgyktmMgiP5o0+ti0QAdwJgKxAhiM+nM8V1dr4NZbZQXEZiwMsGG0CZUH3Pr6Vldb+Gblm2zqyOYUFRg4PbMR/amOWO9Jcb5WL2h8CybrMXAVQyeIpgu3zQM7s/ipdJpWu2d+ntrtXncdsQJwDifcU+qNZOjd8LdueF4oBBaUYCI9ea8dG6kLVlt14sNpi1tErJzB5MkmRV870Of67pb6+F45L3CpPO7ykjaMfQ4rT6LqD5QGBC7BtB83APEesgfSr3VrD6x1u2//AG9m2XxkMcYH159an0PS0AAvMUZQS21xsKjaFn071e/jnydvKt1PqLtd3MwELuW0p3FATywH9Q71FotUz2ixK+YHCyOfX3FL/wBIRNQyIHYOpXfuxwCylgMHH7VU1uk1OjXy3Qbe4jZg4ckclef7UllnCWVXW+4EA/kAn8mioUBjg/oP3NFa1iu8mx1D4VN649zxY3GY2THb1r6X8PqbdpQWLDwraqOy7FgnPriuI12ja5dsulzYttiXUT5+0YMevNd1oR5F+g9I4FcLbw1qMi90MqnziAd/yjt24z968dXxomYKpbaeFAPzjuBitnX3B4b57Zr5N8T9Vvrcdd9wIuzwxlRtbfOO/f8AFbxlyS2Rm664BzxkiV+nFbGi6m62rajssjBkTiqPT9SzrGxdohpZSRHqM+xrVvpdSN4CyAwkNkHIPNXK3fEMJj7qO18TlWPiAuoGQu3cS3lxPsTWc/UtNL77V/w8BEDBdpmcsGzmtjW6TbYa420snhxEgnxMj6hRzNczZstdS+ywBaCuVgktvYKAP3rWHPmM5zXjl6sa83dTYAlUUqqKeyqT+frXSAXGvW2DOqK0usYYbpHPtiub6cNt60WggQZGfbt7mK6m3ribqW9oKsSGbd8sFuR9h+amd54MYj6/pWuWgLfzeIrYMeUTOfxUWi6ZqH1Gp8OQLiEWzuj0n3XE/mn17VvaFsoQJeDImR6V40HXL1s6plIBtgi2SBiX28d656umt8voj6a54ZVmkFFUJC58sNubvJz9qq9b6OtwBUtqoM7iihT6DIIjvVz/AFhbau1p8Fbu4fLLQNv1zNSnUkbQUaWcJiDEidx9u1cOZXX053qIuojjwWCbSN8iIiJImazPhXSbb0ydhDAOTug45jIGOa2Ot9YR7Wq09st4tuySSQNuSo5nPzDtWX0/xBp08Lbu3LO7jbPm+8TXWW6YvlLqbBuXGfxLtsRETcUCP6oAOa0bXxFbt3dpDkbQAwVtk/1S0fT8mq1/WnemxrZQ7vElhMR5dufWsvXfETWmA2bkLMphsk4IPsPN7zVm6l01LuttG7PjBM7ih2FWycSVwT9e1ZnUmtC+jrcBO9TAjaFg5ke4GPepdL1W4y7mRY3GAGMjMDnE1jfF+ouG1bJtgHxXET/SMK33GfvTGfyS+FjQ9el03W7xMFQ2wbcggmZ962QEXaZ+RlX5SfM7ggYOcsB96wOn3CLaRnGf4r3dLuGHyQ42k5kLDTH1/atXymo3NFe05cDxG3bgVGy6pMESCO5+tJetbtReUH/b2qUJ3w4IUnHaCeY7isK+L7Za9kEsrBYcMxkncPXE+tGmS+pZluqGZdktbBOzHlOc4AE+1Z01HYDqaXGG1ri7Y3ASBhgSD6jHbsTVDr3UEuWti7p3LOCpCggmCe8fvT+GNBuBDEEid57NvkYH9MCvHVvhW5ccsigY8x3CCcw3MjECI7VLjN8NY2e3F6+2w3khtpbA9pn9qq6czukEhckwcA8T6V9F6V0MpZfdaL3HELDYEjDcxg9vesTpvRC94ozDzqAZLCSnqByMLArrjlxqsZY88JNNrFTp65//ACZAHI3cftXIXOq3DuBJKmFj1zOcZyBX1q98O6cjwiNo+YIrbY9YHpmuU+KvhuzplRrPiEu5DbnLAAKTImuU1ct1q26Yfw31K4bypJC+ZiJwYFdK9neALsOQZkiByYwPQVzvRUK3lMf0sROBHFdHaiERG8UwoLEiSSJMn2Mj7Vnqy/4tYfqPT3be0bSu3tg/yKKiua4Aken/AMX/AIFFc/5fV/61x+IPh25uth+P9xu8/wBO3+Zqz8SdWZGsXVZtqnaURoDYmT27VU+F86aMZZ/1xV3pfSFt2EsXNt0LPIiZMzHY5r0TW3H0l0HU21GluKAB4nlYuxLeWBIjniqlvp1tPKy78T59zp5ffgcn071NrujI9sWk/wBtRcW55ROVMxk96yuu9Re27QzbZIK+GsAR2b0/70n4IbmvsoYZwsgwNrQRMdhHrW90LZdl2IuL4DlC0kAKYEbuIINcjfu6Z43KzEDGGwGzW98La+yA9sbwPBuhQVb3ds//ANGpn44WeXk6hGY2w4LKslZMgAT+0V11jR2NttSls3WtAqpHmaFEkfp+a4FdVp95vKfNEMYPBG3OPQV3C9c0aXEDXB/qEthRhiRKho4jsD9qzl+NItG+jtSt7R+dWA4WR4nyLlhyZgd6t9Rt6JbFy4toWXVCxDT4igGJK7jiqNrrNi4Q3irclkdyxMhrBm2eBwJPvU/U9RYu2rjG5ba9dBUjcCpQXCUwcZWD963l4YnlzXU9cllkVwTvbYIAMHGc/UVb6B12wjXbjKdtsFWG0EsSwUQJyJmqHUbaXiC8EqxdIMDdI7TkSBUnSuieIzoZVXAa4Z9GBwT75rNs017fRnvoTtDLuADFf6gp4MdhXhdUpIh18xhc5JAkgeprNvdRt2wNxHCqzE+mBMn/ADNV9V1vTiHkOyk7AgDGSIJHpzzNcZN+G0nxDA014J5n2DySCfOwjHOT+1Y2gu/7QVArsAd4mNi8En3B7VL1Hqtt7dwql0XHVV81phIQyPMMYk1ndV1i7iLbrLjG0xuMRz3zXTH6rN/HD6bTlnRJA3EDiYkTNQloxV290/UWrYvMIRW2hgyyDxAHPpWb49eucuF4db8MWHOndwp2C5BbsCwECtJGM4z9azfhjWsuma2D5HubmEd1jvV5L5BHOOMDmZrnl5anhLfaBDED7ff9s1WuWyxTa/hgkkmYEBWMcHmBXjqXUG3JiNzgNAiBzxVXXddFswUYiJBHuSKzqqe+4P690582AJ7RWl0fSXLpYyiqFLMTuMxA4A963Oj6vwrDtG7zKIAU8gCYal0jqjvrbyAKCEUncsABwpAhTntWMr+OuNsTdMVrNxwzoAkG4BjcCpgDd6EgnjirrdRIS6fEViz/AOxDWyNgUcwY5J5zEV6bUktNzTK/B3KFZs8YYfzXEfEKDxi6eVSy+QqARwCI7etSXflmx0TdfvJKqisSYTaV4kecmew7Guc6XcuW728yQDIJkEzmBM4yPtWPqS2Ss95IUc7okfanoLNraDcYA5kZnnH0rpMZrhJeeXW9O0d29qDqFwwABZpKiO2Z/ArN6/1q5e8JbizJusGXMHaQbcQCCI78yK6HQ/EdhdPbRA4hUHyECJG4++J/SubPUj4iOyAFCflJI9iT/FSYZTzODLPHK/x0zdT1B5UBSFkSIIOI71ojWKX2SvaSDU/V+tl1lY+XzDOCGEn9q5y7qg1x2AiSTA4+gqy79Jp9Y6beUWrY3R5F7+1OvkqdZvgQGIA7RRWe2/bW3Q/DRI0oI+YeIQBnKyQPXtWh0rV3LlmzccBXf51ggrn0OfzXOeBciFueWeAYH1xSt39QrYvsIHAPr7+kVnvidtjquoah0A8Nd5LorD0VjDNg9hUHXkQaG83zOzgAegVlBA9PzXPNrtQSSHEjuxGfpUV86hsMQfTNJl4Vzt17jAlQREY/f8ZqWz1Bx5lleR7wVK/zWv4JHmbmMgV6uWpAMCecD0rfyb9J2Rz2l1RG4dsHvAIM10964g1y6ud2nDZI5nZt+U5OfTtUFvRnJLQSIkQTntUui0ITcGi4pg5JER9KvyY7Tsq3023OlQLz4/mbaMptAI5nuao9U6jdvm8bKkgttTbbgKoJgCOGAAraOkS0oKAwScZEFQCSBOfrVDR3/DG1HZFMkgGJJJJJPM5qfJjKdtrndH0+6zbXLJzJwTI+vrXSaO0qAA+I2PMRcKk+vaBT/wBSoOee571Mb6kfz3rll1bamX9PbzKqamyxYwzBDwrksY5ALYB/FRppiplTB9QBj9cVO9yJBZiDHJJPl4+kTxUWn6gqYHyzJEd+5J71JlftzvRyntaGouZBYmR3Jn6zNWej2FZ4u5WCSSduPeKztR1G25B4GA0EhiB9BzzU6avSk7X3up+YEFef+nJA9K33fqSWX+50nUNHpV07XFUOvmAQMZJUjzKCYODOJNck+htizva3sjhCVYQTG6YnvP2qW/sQKLLwmSBncM5GfWvPjSMtODiZ+xz71e7maddbU9J1Q6V02KrKGJKsJH+fWtz/ANZtkW5tEFGlwFy4czEz9h9axmvKmWRSIESAc+094qTSasxEkETJZTmcqPp2rpn1JeZExx1xat6y+btzctsoAxZRGPpH7Cs6/wBTPmBVlMxjbg8Rlatprm9efb/MVDdcEycnn/PWsfJ+L2X7eNHrE3BmZ9wJCmYj8en0rqNA6WN1xAA5C72YtubeODJgAEngVy6FfQfn8/WrFu6hMQnpLARgfTFS593C6yi/1L4p1RVVsOZUGdqA4J8oaQeAP1qNdUG2swO+VJJUjOJ/aoNZ1Hw4hkdVI3leSD/xj8TVXUdRa4SqNCwx3CJMdgYB/FXxPBbFzVaVmM2lAmZyMyf/ADXO3+mPbjdkk9iWP6VqrrWXFxg05ADRgj6VXTVCXO5R6TuB+3MVZlZUuqsf6t9oW2ANoAJY5xFK7qyVUOIPeBI+o/tUb661iWnMGAdxHrxH/ioxr0II8xWcSO3r9a3l/UdTKarjOjjLuJbdyTt3QII80iQexjjirhvWZIZWdSQTB2/KCBwBWYuptTJkfb/Jq5b1No5BVvqP71xuVdZb7Qstvspjt5h/aipGsqc7o9hTrO/1d1zum6iymOM4/itZNZdIY4AIzgD+Kx2sPGLeansG6DJUnBx2rpl0r9LMp42sX9awIwPbH815bqtyDBqt1FmgYIxwJx7TXi3eJ5EGcYkelTt1PB3aa1nUOWVXIG4jn0PeodRf2XWCFmAJAJPAB/n6d6o6i8RB52gQB+9I3ixkc+n/AJp2m9rr64xIIn0j9jSPVyPY+nFZl1CDnB9O1WBdubNzJ/tztDsP0kc96dkWXTZ0nXi2CxEdj/FetT1JCYEsT6Vy9l13Se5xH6D2q9Z1AVojcexA4qXpxe/bZS3PAIzn+9Pae+M4AP61LbLNEmR3j34qxZ0wnOeM/bNc7F7VNdOW5HPEkiY9KkHSc4/IYZ/WtH/TheJ/mq164ROf71O3bNw35Jejv2A+7L+9IdDfuVH3n94r2urVRM4wInJn2q/Y1SFgpDiRPE/rFJNJ8ePtnr0wCBta60wVMBROOf8AvXu30PxGKqvhwMxuMEcj0+xNa52DAdh/nNThe/iGOTn9a1IvbHNWem+HdBKsygyXduMcBe3bNe+oahWMqcRBxNa3UOnG6pHisJ9GIx9KyrXQdmJZgcesVraas8KNm8mJY8/er9uyjcGR7x/FQ3+hwfnj22/rBpv0+4qf7Z3H1woH8ms38alvt4v6A8r3ry+kYCfalae4DLMW+0fpV21qQV8xAiZ7cVOW94stjzVGDJIPY5947/53rct7XBMVU8BSw/ccZxVlZuG2YLUhY5Mye3OI/FRlV3QSWx5o8pB/4/571t6fR+nfA+1QajpCwYJ3AjM4I9IqzOM3CsprcCdwOAcc8xH1rwsjPb9q2bPTgFAKyOAe8ep/THtVNdCwJHIyPtWpkz2VUDHvRcHcVp6jRrjaD7/X+1VjpPTH1xV3tLjVM3f8zRVk6VfX9qKcHZWgtzGVE+xqxbJ/qRgI5Hmn8VhW9QVjED85NW9Xq2CypIyIisfJ1fEqfHNNDxJB8jY9eTTPHyH8H94rFXXNHmMEn8CpbusZeII7bcc5mrer1ftJi07NxJ8yxjkj/tUFy9bBJ8KfeBUFnVGMsTjuec+lQazUFSAfU/p/3NT5epeCYX0s6hlJGyyAe5cH07AVbtlI2sgwcbcD/wA81meKTmftzStXTOWn0qW10ksW7yWxxaxMzSsXEVty24PEzNQXGGCfTPNTLtI5mePap3Vm93peXqHoMfzUi64ETBH2NZ921AG0wcyfbsK8NaUiG5jkevrUlJnm3dATduKivE4mJ4BMxXQJ8O7SCdrYx2H3BBrk/hNktalC7eQK5JPqQRHr3r6Bpeq6ZrTIbyq6iF84G7OCpPf2rrh265XvrlR12yGI8MiDGEXt71UfrNvd/wCz5eeSGn6DFYm2STkkz+ntUV3TuT5ZjvHIJ71zu9s25uhfrVucWse5M0P1+PktqBPBOT9/zXNIWXDZGM57/t2/NSXWVQDz2z2PpWbMts3PJ046+Ixbg/UEftVJ+pOTOB9Kwluntg/QxVywTV59unTytaC6qeatJqfp/NZG7/vUtq6MZ96ad40lM14a2Ae1LdHPt96TuKi6iX/SAjA/t9Kr3tBGVEYwv6CKsafUgDFTeODzTupqKlhCDB5+vr296SqRn68/3NTE9+/p3r3IIg8k4rKIFaInIxB+9SW4LEGDBxHuOP3qJx8oHue3aKezMD6+/wBZ9KqSi5p/TjjNU71iDxxmtPTD1yROKiuXRmcfX/PrVmVjWmQdIv8AxNFXmzws++aK131O1zmo4H0qZfl+1FFaY9Vn6j5o7Zqax8v5/mlRWnOeHhDj8fvU+qHmH/SDRRT216LSHP8AnrSfn/7UUU9rXvUnn/PWoNOcj60UVn0e2nYYwM+v8VLqBkfQ/saKK4+2cken5+38VYtMZpUVu+WY8WuF/wA71OD5j9cUUVcnZs20BF0EAjbXK9dH+wT/APJf2p0Vr3HPqKPSPlX6n9hWzb+X8/vRRVy8p00fY1bQYH2/YU6KzfDtEmqYyM/0n9hUbnH2oorMaRac4q3OB/naiilEoOf89K9WTRRWUr2f5/tUqj9j+9FFEWLXIPsf4qp1NBDYHP8AJoop7bedGPIv0ooorqj/2Q=="/>
          <p:cNvSpPr>
            <a:spLocks noChangeAspect="1" noChangeArrowheads="1"/>
          </p:cNvSpPr>
          <p:nvPr/>
        </p:nvSpPr>
        <p:spPr bwMode="auto">
          <a:xfrm>
            <a:off x="-61913" y="-136525"/>
            <a:ext cx="304801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e-IL"/>
          </a:p>
        </p:txBody>
      </p:sp>
      <p:sp>
        <p:nvSpPr>
          <p:cNvPr id="17414" name="AutoShape 6" descr="data:image/jpeg;base64,/9j/4AAQSkZJRgABAQAAAQABAAD/2wCEAAkGBxMTEhQUExQWFhQXGBoaGBgYGBoaIBgdGhwdHBwcHR4eHyggGhomHxocITEiJSkrLi4uGB8zODMsNygtLisBCgoKDg0OGhAQGywkHyQsLCwsLCwsLCwsLCwsLCwsLCwsLCwsLCwsLCwsLCwsLCwsLCwsLCwsLCwsLCwsLCwsLP/AABEIAKgBLAMBIgACEQEDEQH/xAAcAAACAwEBAQEAAAAAAAAAAAAEBQIDBgABBwj/xABGEAACAQIEBAQDBgQDBgMJAAABAhEDIQAEEjEFQVFhEyJxkQYygUKhscHR8BQjUuEVU/EzYoKSotIWcuIHJDRjg4STssL/xAAYAQEBAQEBAAAAAAAAAAAAAAABAAIDBP/EACMRAAICAgICAgMBAAAAAAAAAAABAhESIQMxE0FRYSJCcQT/2gAMAwEAAhEDEQA/AN//AOJsr/mz6Bv0xUfiqifkuejGPwnGeYqeQ9v7Y8EDYRPMc8YfKza4kP6fxGWMBac9NZ/7ROLDxup/Qn3+2/7nGetvv9AT9+DMvmFIi46fsWxh8kjS40Ol45aSntPP3xP/AMQJ/T/1D/X7sKY737f2xUzYPKxfGh3/AI6P8s/83/px4nxEkwylf+IH8hhEanpiPjdvyw+Vh40alOMU+cj2/XFicUpH7X3HGQ8XFLViOUYVysnxI3H+IUv61+pjHfx9L/MT/mH64wvjen7+uPA3ph8rM+JH0GnWU7MD6EHFmPnyV4vz64sHE25Fp+vtcYfL9B4je46cYdeKVCN/xxAZlty7Ezzb/T8sPlLxm7nEfEHUe+MdSzUgbzzv+NzjmYkzA+mLyF4zWtm6Y3df+YYj/H0v6198ZQ1Lgbnpvi/J8V8IFWUsszYnUD2jlbCpg4GiHEaZMBiT2Vj+WKzxij/Uf+VvzGM+/FXqSFOlT3kx3wHUDi6OB6AYnMlA1Z41S6n2xE8bpxMOfoP1xj/5kzIIP1g9dsNcpxWoFClgbbECPYRODMcBvV48qmCjg9DAxWfiEck/6v7YUZnMa9JsFi4XY+gNh6YEBHPf0/Ll7YM2OCH3/iEn7Kj7/wAximtx9+Wkd4P5yMJ7YrrDnhyZYoZPxSs2zn6AD8MVfxlQ2Zifqf1wtasw5fjfHgz/AFX2wbY6QwLd8eD/AM33zgelVDix9Rjwi4wCEF8VmrPXFemP2MRZT1j6YQZYa7AHBOX4jUWCrEdpt+h9sDVSpBEPy+0BfmYgz74hoAUaSbb6vyA2+pwhsfU+PVOce398T/xt+q+398Z9FxcptitlSEvi9DJ7QI/HHrObAbxJEj62kYqy6shOrzysSys2m8iDAg2374Ly9QMwAuQJ/drY5PR0ILmGiYMeq/QTPO+LaGbMXD2MfZP5+vtgZMjTkhn+Ym08wb3w1qCSzRqLDe1yLfT1wNoUVrnCSAVYXNz9elwT+eLQxPfANbKOzr8w32ggD/pM/wBsNMvS0hFJ1Q5JIESpjc78jb0xl0JQx+gxBmxLM1VVkkMocgCxIkmI2kCeZ7YJzWQ0WN+dgPbEFi+rVjngR86Oo3j92w0bh6NzuP32OPTkk5DfkQD/AH+/EmidiUZok8/cYvouWMC/0/P1w0p0QNqaDuAB+WJsAQbfTC5IKA0yjDeBi0L3xcEP0xComM5GqKDPXESTzP5YmBiUWkbYbAgiYtNWBtOKSl51Eekfpjw87sRz54SLHaf6o7T+GIUjpIuL33P57YhTdhZrifKQfxk47XPMdORxq2ZoIpARI/HE9Q5YXiqUJGmSNpJuO074NpEkaoieWBsUT9sVsP3bEox4QcNkeU2jaI6YvPXbA84kjxiIsqT0n99P7498PpiSGR09Rj2O+Kyoq/h2MwpMb4FKDvP774aLUIkSbiD3HTE6VZU1akDq92vpMj/e2+7GlIy0KqMjkJ688FBuuPcw9LemKg6hoIF+RDflioPiYosjpjzFTZpY3/LEqVUncQOV5nBsrPWTpj1VBU76h7H+/v8ATHtv2cRc9/ywpk0QBxINiXignzHUezXsP37YrBPQe4wgJGzVS80zt0N8XkwwK09/mOx78wTy+/F5b9wR9+JK89PfHKzVEvFY7W+/Hodu/sL4r1cjY9jiNWoO8/8AmOIgwVT3+7FlHMnlfC01/X6CcW0Mwo3FvbGaGxhmoqKULEA2MEe2xx5wfKrQ8UIbVAsi1tIYb9ywP0wPSrgyBsemONYQ+507jz2n0nti+i7L+JVHWPDXWDv2+m5x1TNaVRnkagJ8psenbAa5iTGhjeVALSBGxEX+sYCqcXqloSV5QwNz2+nfDiVj5XkA8iAR6HESccmXC+DrOpHVQ4JjQdyVFjF/pGLaHD0WQGJlpuNpHI9LYyRT4/7vj01J2E456ZE2Nv39cL8tnQxIW1pk+oEet8GxCWUj/TECe2K8zUeLEz2j85GK+GP4SxpEsSSWuZ7kdN8aSBsl4p7DFus9MBfxJ1sGWJkjzqRHYAT9MVf4kwgqkzbzGO8jeR/bGlFhkhkFExq5TtiupUVRLe/P2xTRYuZakwiSCkk27WwsrVjMeYESPMxI6dYmMaUWDkhzTzQaCD/f6H3xetM3O88up64S5HM6SNcEHc2gb7ey++GgzdM3Dj0OCSpknYQtMdSJ/H9b4qajWBWGDLPmM3ie9rDpiK10Fi372x3+IJ1n6YlZHmZZ1ksojlF+dp7d8UU8zsCDJMWBx63FWeBSAbVEX/L0wVk8sJDOArAyGBCetgRe2Nf0rKmIkygtuf8ATBCZgT5Ry9LfXFfEykQGWwMibtvzm1+uFmVyp57WAHMTMG9o8sb88PaC9jLM57T0JPK1jbe+JZcPVB1kqvYLY7ibe2FlVyttZB2KzcWtY3ja4x2XqnTMwYJBUn7N9vujvPLDWgbGLFAQNfbpG30/TEHzSLIk/S/tgKmTUEguWnZReDEGRud9hy9MQfO8ieggz17YqKw2qoNtR35qDiQuI1iI5p7RfAFWoQNwsnkOQ/PHAlYZi0NMRF43tiorCDrWAp1egjFmWYkEyR2Y/wBsL0qFvMuuYk6Rt1PPbrghK+obEgiTa3XebY00GRfTpmfmudt/7YvOXJgz/wBUfdgWpmzpCqBeGldU+hJ54AbUSfKR7j88RBxqjliLVr8p9R+AOPOIIFd1RgQkTOqfwg9LdMRpZVjEkeYErEGYJB9LqR9MedJm2yRqQPNHbf8AftgepXnkfy+84qr0nkSYIF15kMdOwEXmP0xHLVMuCGqglAp1BJBMQJuCB5mE+uNqPyGRBMzVJ8qezKT7DbBWWav5waR1bAGCVneYiLf/ALYKfg0EVkAamoQw/wBqGIKyFHMAHY+bAfGM0fHqIUKux8xnUJaDz5X5Ri10SKM3mfMVK6QG1aS8wOQPW0YYJlIpBlUeYBvKp56TFt+fvhTVyD06xSVbcQBaARJjuAOtj6Yu8ygRCwR5hYXOkXjuRHY4XHRKRd/HaG0t5xE7fLcSLgX+v54ccNzVNwQBAt5b772kb35dMJqemVZnchpjb3Hp2xA1QsDxQL7SwI5yR05WnA46LI0+ezEgAOV5jqf3+WBUzbCQTMxs0R2i9v0wmyjByfMbE8x5rwIuLmdsEcOplKiNVPkYEz5msylZFot+7YzgWQTmmqtT8rQS14MSALR3vvzwLwug4qKxbefMSDPK8m9wR9B2xY7B6oCOVV2AI1AkMY1GBuNzAxf8Q0yjBaYRtSBdc+WbSFH9Vpnlqw+qL7LszTZrTyI8v6f3wFAXUpdSSNnAsd5sZn8jhQ3EGVWiS23OwO59p/HDfK50ANrTWWpFQSJ0mIXfp22xKDosytEU7Op7DbvAxz0QpILXmy6Db2nbAXCeIFapgAqmoiVIB3mR36Yc5XjxU1HQKdcAoAVCxEQRO/P0PXGsaLIE/wARYjQrHa37JtgWrQESZMXLLePXeL/s4nlqKkrYgGQoFza+253HtgwxTWqj6VLqojYnSZWRZgNjBw6Rm2wGllWglGkb3Hb3GKswKgJDKB3n998FUcw8D5dNltBJ8sXB9Dcd8eVsyWsQCdXLn26xhskU0qbC8fpf1xYcu4k6TAiTa3+uK8w1RzAUksQAIMzJGw9fwwS9WojGEBqHUGDhjEgg2/qBM4SOy7EayyjWCdMhjBB38vPfHmarFvMZ1fKLW62jlimnWf5R5iu9m/PfYj648WpqcqCtzMXAA3gHYQPXF7I84W7hjT1iDe+yzMTO398MqeZmPkO3IDnHK3PA+W0iQyzyYaiIINoje4/HAf8ADGCzWgXOoxaf7+2B7JaGWZywYlioDczqbb62xcqBZIA0KhIE3BZRJ7yV57TzwrXMnyhdgL85vuTviVGrJCuYEyWEkmBdY2IOErIpmacksSYEggRe3vH64LpCmRMxJvcTG3PnvvhOaZZiQ5Lzzna/PsAMW0X0RqGobiBzPfeJw0Aa9eGjUQF2Bi3M6bxc9MEUawIKaAdoJWdPmDX5AGDJwtqVriwgb9uXPv8Af7YnlMy6ksV1E7kk7d45XGJrRJhbhhDQBeDBABIibepwdmM6pBUCNXzEEXuDyN9sJ8rxFHaorRK+ZTcg3AYAcrX/AOE9og1VdIIkNfkRaLfWZ+7GWjSlYdWNzpY/dJHTtvirMAMZVdPUTqvzM29sCVOIA2BYnVeRPW3zbXxalbqSD6T/AP1iSFsW088S12Jnckkz63vsPuwfkMmWYOSB/T5t7kXGJNlNHkNNNMCXIsWiCJiTz5csSbg7WrCoFW4EX1DVJF4C+acTZmi5alQoBsxUX1jVM/L0n6Y9fxNLGTMN9sDcjYkQI2E8p3xHwtM6jVLFpWYYLGw9R19Me1LI1MtUBlSxeJI0iwBNx5gbdfYsaNbwKvBi5/lg723aTETPUzG2MPX4lHzLJIEkktNwR5i3UC8TGIvrbzK4MDwyAQpKsYIvaPKZ+/F9Cg5ps7ozeGuo6Ch5cxqFrbYKCz1OLUawcaCrHSV0hRYkathe94PTffAC8SA1B6hYs9wRG2x6b3+mLOG+DV1OKcNqIkqFvEnYkAYvptTIM0agiTOldr9f3cYeiFdLPuLLTOkmFaD5Qf6eQm/vjUV0yyaQju5bdhT1BT8oLBlkCWkxyBwhzGdIcrSUslrwYsByA9PpgzIZkVJDaBEc9Nj62gYGzSVg2doVSp0lYMDywgN9xMTtc++IUlqQQ6ldo8/YwN++3bB2c8gkEAHcKQ33EHr+vLEhmapqxUFMgkQgU2ABv1mxE9sNmaPKFVtSxK3F+lzeSI2P/SMDZriL6QXqAFIb5obzD0mbfeMH1/DMVSsqZXmV1HVYRBO3M9cAeArQdPIAm3IAbTqi28YBK6sgtC6to7AWgRbl93c4pprWeFpgliY0iJ3A5/u+J6Hk6SuncFm0n6iLRgailSfJUeZkhWmw325d8aQDUZiopamw8ytB8oBBEgiQOs+wwOmYUAmwN5iR0PpinLVmBDkVCCs6y1jIsY59Pc4Y8OFGqtS5FSRpJdEW/KGuxsdu2D2PoT1M2wkkne1yLWnn0/HBmbogaXLMSRMDfyjqBH9I64qeojkAhh3KsBBiLRHee+KuLZ7w1CimDLDzDV12OwjfliL0MX4i6hgCVIBFzcX379p5WwvbUFkMSYBN9jsPxjCv/EKbVtI1KrAA3k6uRveLxhrmilMqVWNTQZMz5Wjne4HvhaBMMosQgZSdYIJEXm1wfT1GJ0c/JLMh1Gb6wDM7m973nGcp5x1ZgRboVMbm334aZTiDqYMCmyjYRa5MERe+IrL6lVnmCDJ5yDvIJM3x7lUNxpBaZmRtN4v259ceU8+k/L06nn63tH1xM8SVmO8EdrSCCO83sTgehSslm084WSrH7QA5cjyvb++Ks9xNkrpT+xEkXMyYAmR0+/A9SvrZj5mva/K1xYyL+4OLWydI6WBbUO0zPUbcsKv2Dr0XHM32Ck+sC8eg5+2LXqoRCmGJuQSecbbdp7YW1lLNpCwN9QHTfc84+/HJkdpqG0QNIEn6tvA/HFQthT0XEBd4vsb236CMFAaVAJVmnn+XLeD9cDFCS0SNNxMC3cCZjbAhoueSg33YXJE282+oD2xbZKl6GbUhILFewLd+m2K3zLp8hABEtJDkR/w+Wx2GFmaRoMlRF1DHVpPlmSJg77YMFIAvIMsIJ5yYieUaeuJ38mlj8DDheZUknRTLfMDAuLWICiRI2xoMxxqmyMiUUXWpgwAQpA6LMyf3GMfkwqEHWV0yvKO8RvY/f9cF5sqjhtWo7WiwBF43mw+/GZXZKjnymx1jzXHlOxKgT0uw/c4qOT1FtJFiQZJ3H12xFOIqywGYgA/Z3tYHnfAVfimggeEWkTIjqd5G9sMcgaQ5oZddN6aGCB5Zm8kGC1zbmcTXOinUqUnp+JQgFWAe5AOmNNhc3xbkglWkZelRcMR5gHkAAzEjmY35Y9r5JdQAzVH5bnRAO/RiBYgD0xkU18FFOtFGpoB1VSNA0PA0s0LYTsRaJ9cSqZfMNVZSX1CnqYGmZ0rEEkoBECI5Rg5ciFp5dVqUf5T6mbUfPAYCbkiPKNz8vc4mKdJKleoK0CqDqprVMAt85EJfZRBGy74G9aKNXsH+GXqPUJJdqQsAFUaSBzvDXIMQNjvgv4ryrsivQdtbtRDAFUYIqtqJuDdjJF9rYxnhOzuFVoBYje4Ex03t74acO+Hc3UKFaFQrIOo+Ub3MsRIxm2LSZDNZesqqabVWAOlpZheT6AjTF9pODeA0KoqoHLEgiVLCZiRYmYMj6HGyzFHz/wA1kBSrXYiq+kGm1ap4YEg2gLEbBYwFUyNPQCcwurw1UeFqbWw1AktH2rDto7nGpSMpGUzLU8v4lJirRTOoqxNwLwSLGfaMAcJFPwwxku6KDNxMQYiInpg7iNBVpOGpEMFa+pDe92KmDe/fnhH8OV1GWpk6SQQl5nsemkWv3GMpvs1JJaCM7k6jMGFRWksGVfLOkS0SY1QQP9MDtQrBpLOpkrLSsxtHUG8R3wXnAq5iiKQDFg5KKS19K6jYzdpgT0wRn6lRgobUgR9UCm3KN9TSNhjakzNIHo1Ggq7l+YXzET12ib9DvzxauZVSShpbWEEXExsO5P0GKM9xRVrrTIJInUFJgghdIuxMzIN9ivOcOTkYJP8AD0tBhlIV21LsD/thDbiIxKy0BtxlJgOwBnUV1CSTYxB5csV8XyZSgap8+pYXSNtSg6jzAjqBe2DK9OnTKk0lh3Cx4LASZv8A7bf1OwwwytZq4rZd0VRTpKwgMAoJVV5k8vbForMZw+qWy4BJkCFEjufa+CMrl/IxJuCDYjvHWOuGGY4YZ0FqOpI1aFY3aNMELEWIP06YHzD1qZCUgtQGANQ0mSSLgnlY898TkMY2Te4PnA331z6ABY3HXngLiGWNRdJzBuRCA1Gi4IswAG1sNkpVKkTR80f7wFukG/3dsCZnL118hywYAkqQWBaLna9toPTDlRnCxQfhdnLNRqo0RIYhSQYmOUi8yRthnxbhuaqJTUCn5SDAaguwjfUCd2tf0wXl8m1Itoo+aJjVUvva9jecE0c2yJ56ehyzeUljGnSYnSbyx/YweQcBZxB8w1MrW8MLpGyUyRsB8ok36TijL5FvL5r38rBuUCZ/WOeNFw7idErqcmnBEyN5Oq+qBsCsYHz2VBbXTOtWkjQpiNURab2nGt1YaFebV6a6mVbz8pD3AgW9bXj9Vj1XDE6SAI2Fpt/rhyOKOoIV2F9gzj3tvhm2ptIFZytw3nExpGmNTAb9eQxlsaMpQzgGlRbSIAnlcCeuKspm31Fp8q2ieYH3/vpjbZTI0lBJRKwMA+NoOmOmk84J/wCHFOc4VSZzpalSBUMIHl1WGmfWWjsMWZYinLZoqp7jvt773xVVrnoSASQT1k9TthpV4CyqP5lJl5hCJHoCV+72xRnsigAChVLBWVj0EjaLExeemw3MpE0LqGcVhSlmnSxJjaCsCbzIJ+oxa+afV5azgdFYgfji45OkKbRTYsSShCtCzBAgSIsb98dk8j5j4iSV2O1pPbtMHrjWRmiOUolm16mBuZvqk2secze+CP4MTJZm9efr74mpEHyjfykeW0DeLG+A81VQZimbagpE3sL/AE64zJtPR0jVbDTlxELvIvpgGwn69+8csW8J4e7uEd0uTH8sdZUSL2AIueeFeb4siLUZLlD5hEXkLvzt62GBfhf4jpUatMCmwQOCRqnex39/pjDyasfxTJ8cR6NZ6DBfIwC6eakIV7yRM9JO+EnEArtJMWAgHGz+M6QfM+ImjT/LMmxIKpF9v9fbJ1aKzakY7q5n0PTl9MdIS0c5aY1z1QU6asFUkmLgczjspmBUp6iByGwtihqgKgMRHfrjw5lAsJAuLD/TBQl9JtTkNSChXhT/AFi/mHtgPNcUVKgpwL6bkbT6b/diea4r50SIO/Ppyt33HO2IeNTI1MiM3Um4gT0w0Fmw+GOCLX8bSwQ06eq033gWPbDClwqq9PKsWqtqpBmQltKGfliYFuuMvwjjb0dceXUoBjSZF/6tsaf4a+N0XTT8Au7aADZQCAqSNyRaZt6Y5yNo2HHUo52hX8MA1QlalTZpGlwz05kTA1pY9pxkKuTNdW0Zor4FNwVplgGCFn1CHAAIIvB5+mC/jniByQLUKiMjsTUm7KWqPVgAWjzkX6DrjCcLz606plnqU3QKQjmmzACAjBeQNuUgD6Lbsyj3jPEmXKOpqmp4iNZmdiNpHzwI5Wwg+F86qqBYtq8tyCIE8iP9RjQ/GebyiZRlp5co7lQHLl4vJ3PMAjGC4VmqSPSZ9RVKqsQBEpI1De5gW9caUbQSdM1vFeJBYqaQG2kLMj+meQsMF5X4jNRVViDpPym5uJFzPyyJi0rtfBvxXkMqeGHMU5FRipA1r5Vdzp1JBMQItF+eMZ8ImkuZQ150MpAYf1ekjVPy77sMCVoXKmE5mqnj2XzE2FoubXAACm1rR9BhvxfIohU01lCsSJYFgxBMj6R2vhLxzLKGRqUr5qgbzSAyn7IgEXJkGeW22HvARmmClDVVEVl0Lq67nT3ncdMDXsk/Qr4awfM6HQCC1mXpPI73xqOHcXWjVqOVVjYFRppyPDYTYAG7k2nbBvHqlOrURqiVEZFASad4vJMteT298LOIsr0mEzpKaQaSobteNIiB5efPa2LK0ONB3DONKlVarUBrVwQdAWQF52JLTHmnkccOJXBlo5gj93v+5ws4plCpy6yPMqSQACZRTeAJ+b69zgfhayjEqTDRMkHYRv3wd7EfVc/RHOt9GT/swHU4wkOZfw4GkkjVqBEjaI3tHIYUf4lliLlvdv1x5l8nLUwpfQXLXJm4bn9cDVCjUZTieXYU3mtICtGqmB/VER1MYpqZzLXGqsGjeUIB+6048/wy27f85/XCzK16FSp4S1SXk+XU26zP4YL+ixCcpk0qeIqPVqFlB0BByO5ALE/N0tjsvRp0DTYawysDpYxdSD0mDg5cq1MhlYgja/5bHBXGc34dSmQjN4iiQqgidQueh/mH1v0wqbsnBUCZTJ06zFmsCZkaTHS5XvthzxD4bQ0V8KqdSlmJbTtA8tlAj6Hc4zHG88vi5ZVAIqM4m4+UJuOv4RgrOUAKAJAuaR96ibYLdlWi3N8Rpqs0yWPlmzKWgQLFYESTuZnEBxCm6rLohnZy6xvz0R/phfkGy1QKzrWJXbw3WI2uDucS4lkchWVV0525sEFJj7Rt3742t9mV9B1biQVo/iKTGRZfPYm8eW5iTcjFNR0c/wAqoweoVABgqGLaT0MERfvz5ov8IoUa2rL+My02dXNUoDq+XyhQNr3J6YZcDMZhGLMQalOAfs+YTzvOLSHsGo8UOxk6mAH2YkDr649/x1khkOkn+oCbdAef98aLN8GDQCQGXlp3MxIubcvQYUZrhTrIZ1Y7wdQsRa4HobdMa46b2Zk2gHK8WMg7gkzsQbH77b4B+IaymsNKKsglrm82AgkxYfWb4nm8sVMKmm+7MLiOUnF/BOA/xb1JqhCunzNETOwvewPpju4pbOd3oX1+KavBHhAeEItqJcyPmk9uQGK+P5pXreVQoA06R1APmv1kY0ed+AM2Z8J6NVeUPBPuI+/GX+LeEVsrXmspTWSUJKnVpCybE8yN8YSTeid1seZGnNJQwDQhc6hMGOcEGPrb3wfRokAArSMdn25bzhX8NFny9axJ8PSAtybHpecOsrw8MP8A42qpBIILgbdPLtjndM6VaB+O8O4dSpQatd2dS9LTpCkiQpOqfLqF77YydElFAn7Q2NueNFn8iDTy+ulUlabBWVosKtQBYaQQLGw5i+2FOYydCb66bDkbz0mR9bWwxCiIoaqisLGL3npBGK81wyaustAEBRflgamKpdlQFgBYqNx1PTfniVZnCBnDhSsglT5ha4OxHmF8JVoefDnH0p+KKlOnVDU9N7NTYbPTOkxZjNhsPqG/ENNShVpuWCaVVWMsgExqgABZi17Hc4T5HKmtWFMagzTpIjkCZPb8sEZvJVFdFXxwwCkAgq0hmWVHISpg4y0vYbLM/wAfr1A6sxOoMDqkyTULEi5Fj95brOPMtmGUACAYu1rbTBuQTtIj1ucErwp8xT8TUDUZm1tVJmAFhtRJkQQv2jIHIjB/DPhSroHmGsqzNS0tIABIvENOwAt0O+MylFGlCT9Gc+Js4WVFM3h5O5PmBtyERAgbYQL364ffEWRrakTw3Jgx5ST6WH3dhhNmslVpHTVpvTY3AdWQkTEgECRIx1h0Yadl+fzGptRZiSAegBNyBfYWG14xUuZaNJAPIE7Da3pAFsU1/SLDnMnmccStiD6jpbr0nGqMmkdqRFDwyztpCtqIgEAWW1hM9h7nGu+D+PU6J8LwjqZuVRpNoAsbmTNhYe+Pm+WmYMc7em8d74ecM4g1B1qU4FRDIYifqJ2+z+oxykjaZ9ZzXFeGah/EAmqbMGdoUqYILLLSDaIGMxxzOrU1OtBaKaECimDpPmlpb7T7CRuB7osvxrLVS1TM01StrLAq9RRqhQWgSPsrbYR3xWvGadZnppQSmbNrRy2rzqCLqLHUD9MWI2RydSuKgUlnQQCCrWuLAnpG/wCpw54eToYD1/DA/A0p5unrC6WQMXHiEFlWAWQaTLTMibalvcwPkcqInUy7bfTAbRSnwVTgS9TbY6fyGHOWAp+GG5GPuIH1xSMkP842uL8+mBM2hWjrBLEPAk9ZHfE22SSRr6OYGPnvwipHE55aq/3hsME8bTMqJv6Hli4Vqw+2LbXwKSRONmwzbCDPTDCpUHluP9mv44w9DitakwqfOFO2rf8AHniqNRLtVCs8tEbaiTvFxHPGGrNXQ84nwwPWSoPslifVtADCx7g/TrgjN/zKSooN/DubCzLMkiBthJw/InxFfxNQnpv0+72jAmfyjIs6yRI5cokz9cCX5UTehdSqGkQGEadUrtdYgEcyCT7csaX4ZzAbMACSAk7cyQY/6cYzjIdsyajsPmvst+sWEk3974I4Xmnq1wuWpsQNM/MdMDSNRHKSSeU46ONo5wlizVZrKlaumorU0qu7a5G+8wZt+4wP/ENQZREmVhlpvDRBkMVAN4+/C+rw7MeMxqrVEf1g7GYuRftttyw2rcSVcq2tzKFfDBCwIabkiQbQIPPaMGVOiuzUcGpfy9VZlNVhqsoWAxZp2Bk6xIPMGMB1uDU21PUqsEvBU3SGawEGQZ5RsLc8AjOtWp0XpoKahxqMxqRrAibteL9za2FOezzU6VYioxYOV52IIkc42I+u+C2maaTQfVyGWvDVWB/q0c/pbBWSr0yukAKFUCdiwA+YnY7fj1xj6HETdiYLbxyIP4c/9MEUc2YBFuv3fqfbHpfR51Kma6nUQwQwhtjIvPTrjTcOya1suhZdRUuOsAnv6Y+beMHFJdego6sejdt7TgzM1XV1IqFfKuzEXxydejvF2bCr8K0YcIChYljYRqPMiMYfM5RlZh8pm46HY4bUOMZldq7f8RB/HFGbr1ajF20yYkgATynbtjMZV2acfg1+Z4Nl6gprUUnQpUGFsCzN3iNUfTCnM/A2UeSCQe+kX+hE4fnNjt9ScEUqbNcKo7kfrfAlJGXTEHAvhPJUgrFG8aCGAq1GEE7Ea9JWIsZ2wTxXKUzRKolNaiqxGpFYA6GgwQVNyDcRbD1css+YyewA+8Yz/wAX8RSkmiHBcGWGptIkd4vffeD6jm5q+zai2qMK+TTxDTqhsvW5stMUwoJIliqgQQNrD7sVZGswrIwetUYwEaoSCQDMAkkCJMAz8x7SLms9VqTrdn0gAE8hEKIFh0jF3DlqAEUqYLQDqJBK+YHUOSgwFIvIPe7ycuSOnHwqLHfD81DA64Uk6QLFYMHlE84EW7bOaGa1BiSjFSJBjymSSABJBiDMnlscZRfG8ELCGWBDHUGUliYndgDJi4uDYi7XLsajJULqhRgD5QoJAAOtuYv7xvz8zR6UPBVXl5AdQImQ0mZAO9+4seQOLM1QVqZR0VqZOoqy6lI8toO1gCBFrWnFFWnDHUQQsGUboZkMLRBN4N9580306gAgwCgvcfZtcW2tJjn6YxbXRa9mQ+KP/Z0jQ2UdUJJ/lufKxiwpncEkQATF9xtj5pnMnUpsUqU3RxuGUg4/Q1IQdFrTHa9x3H1t+FHGOHpXRQwhxMPzE3JPVe3IARtGPTx/6mtSPPyf5k9xPgeWdjqIUm3IH05epwx4XRZuW4n1A39ev4Y2fxVwSvSoNFwxALrMAggiTyBEgHqCN913+LN4aKwpyNK2WDtB80yTv749GWS0efDHsR5rhxJkADlsf0xfkaBpFiVMskhgpGziw7mJiOQxdnOJ/wCWoHc9+nucAtxKpcKQSBN56gfnjezNI1vC8oWp0ixCQAAEYkMBEE35wCcV5StCbSd/aMZ+lxVlCC4PIcj6do5A4JTOVFmB25fhgEWH4fzUfNeP8w41dMRQVW3DLPrB/PALcRq81X3xfVIqKsVSkqpYaQ0Neb6ha8R2xN/JJfAUgBSB0/LGTPB85/UWMcqh/PGhpLpEeOIA/wAu/v4mCKdZY/2qyP8Ad/8AXgTRNM8qrFNRBnn2t64zfxTXKmiEYgeEZgneDjSNWWH/AJqSUZR5ebCJ+bl0wo4nVy7VSoLgUyyiSLos3MKbxf3wxqwdms4Q4Kpz25z+/wB74r4t8nv+H7/e4Pw5xanUZUS7KFkg+gna53OLs/mSUMgb736elpxx/dnT9RFxTKmu4TQIEjVsQAb7mf8AUYY8PKUHCqj0yQPMr6SZkwQp82xAnp7+UUR6jHUVaIAJmT9CAPU9MB5yre3miJt68uXv0xtfAKNbNTkuKRWUlnIGowzsbhTAuTebYz+eqAlwahu7EiJmTub3+uA+G59fEDM66R/WHKmx30ibm3t3wzzPD1UF9dIlpYHzXm8qCL7jbC1RWmX5Ki0IFaUsxJtLKQTA2AhY+pwVRAVSvh03BZmOtFeWY3PmBAwTTSqEDeGHHVBUJB+U/Z2MmZP2Z6YVNmSkqQQQWEERYExbpEY5tjQYi0xcZfLD/wC3o/8AbiYroNqWX6/7Cj/24Stm7ROItmNjOLbCkb34RyFDMLUD0KBKsotSprYg9F/3cYjjqPU0qiyxjoB7m2Nf/wCzjPgeNJCgaGuegqfr+GEfFKjLWfR8tyDB6mMKdMasHzWRVyrOJ0qRpv8AaEbi9ji+lmQFVUq5fSogT4wsP+A4CqZtryw+8ficKOIKVc6BKt5hHfcfQziTs1VH2ymUB8qie4/f7GKuJcUSlHiuBMQOe4FhucZennc4RFTLZukYiaarUFt+QI974Fb4ezLglGLkvqJq0qlNiNwpUiG9Z545SUvYxxNUvHaQB3sYi2282J/XbbCoZ1K7h/EBU0/DKbqC2qSQ2kk8oMeoicKKPDcwW0/w9RGOqSVZuRghgCJ52I95OC8vwyqgtl3W06QtSCSeoBJO9mmNRjHGmehKKBsz8OUhC03XUywFKlNTCwOuTpMhrE7kHbThfkckynzoyVvKhDHbVPyw0GR3PTDPMUqmtWbLuFUgXDzIuIZSCAB1BFgBEnDheIAyGQQbaTF4keYERsdJH7Jddmv4ZYUShDLIgrrnlrU6WlosIiP99bYLDp4gp/NqUVCQGXTtqJtIEVAZIjvJs50KVfyKdYOmbSOpAUmCIE9JOzeaeazYQMHpPUTwyoCsWI8gBpsTYod4IAg9sNplsUvnNAA8tRSEMAgnUoOoEJtKzGx7Y0PBcnRNCpUraVfQyrTJki0yQILMdoA5cyZwBVSjUIdUAISWElZtKGV6EEHlB5gxgzIUsuvmCoXcjSviVAxW945tA5DtFryMyIFY+YxtBVpC6CfNPMWkz0FukXd9RBYMhJggiQbyCYiNz9RywTm/NCMYBMgT1F4Jg7Htz9cHVM54pWmwQMw08gXAEwbmYEm1xJNr4xjZrKhdl2GmFl1AFvmIi5nUfOABcXbync75zifwXSqP4tFlAtqQEMnfSY8o5R/vCIjG1ytVcuS2lWB1EXVW1bwCY2uT1kemFWZFVM0lWnTBy9UJ41GVADQysw1ELBAUdyJN8dl+PTOTeXaMXW+EKKPLeUDdS5u32b7i8Wm/48fgqiVL6qiuYEEKVMRsZt6322GN7xGgKb6GWRGpGMk6JveZJHOT0JtcD5XKhjCGWiWWCdo1AEi8SOW5xuPK3ps5vjVWj5p/4YzepQH1ojHSkhbeUyNUTYRvyGAn4fmdjRaST8o1bC+2xgbG+PqrZNH1Pl63iLF18pjmVEgahtBvtg1uA1wjVEYMV3WCCeZNgNp+7HTys5uCPjjZeurafDqTBIgbxvHU9sNOCZB1LmqjCwkERYauYO37vfG4qh25kdR5j7G3t3xJnb7SAjnMRGxt07YnyWqFRozs0/MCs9bEzI/vgevlkZrC0yTB3EEb84ONTlMjTuWUGTMgfle0dMXnKKystKnR0NErqI2iJtIIsR6DGbj8js+a52h5z+Edf13wbneFVxTNPVQNKqXKsRBUnVUCsd1vaYI74aP8OoGirmQXAGoICT0/ohdxucHjg+WraSuY1Wt5QJFjeFUzHUj1wxniwcbMh8LcOehmW1RACXWSDLHYxBIi+GxQ1aZNMGoobzMokKdoPQ3FsO6vAQi6TUIGpTpKgAn7MsrMdIneYvi/iXB3p0nqoS5NI3VQ4LWKx9tllpBhjYGZviyuTZY0qPm3Eg9GswZDIYmBtv8AqDhdVq1G1Kq6lNpud9tsPOOZzOI8Zk1dRE+ZIkDsUuPuwuymaZG1Ai83WBO39JW1sd4/ZzbFuXzUALpBHPv1Fttsa3J5ZVYFpgqdKy2mCZNiepwO/EMu/mzVJiwsKgZgY5AmSSQdjPbB7cPpZhEakSUuqlqhSIi1w2rcCexxT1v0UN6GDQbm89cU1csp5L7DEauYVJUzIt8rEfQxBxWueXuPVT+mOJoEzCKGI0rAHQYpyuVpw3kT5uajmAfzxLMVgWJ69Fb9L4pNaJgxfv8A0gflhohtw7MtRLGk3h9dPlnpMYZn4gzQWfHeP/McZmhmFAYllE9TH44IbNL4ZAZT9RbFQjvMfEGZIANV4bTz6usweR398EU+NZkD/bN935jGXfOjSLibXJHIg4JbMTHmG3UYmQ/HF6v+dV//ACN+uJHjNYA/z6tv/mN+uOx2MCWZDiVQ00bxHkqCTra5i5N8FpxOsNq1T6uxx2OxMjYfDVdqmXDuxJlxJM7DGP8AiWslPM1i0rLuexIUE6oFvLeb2U7Y7HYORJo1xNqQTwvQ6HVU8Nl0gg6iZuYvfaZEbaT1wXmquhlUOrsGWSpkQZWNLAxciQZ5AGbY8x2OTgjspO2VCpTZpdQwcNdgROoExC/MAORH2lPI4Iq1KR0stMqyEgssMSbyGNyQJmTAE8hIx2Oxzbo6VZbQzisxdW0sbQWBV/mEwTz814ExuYGKjmVSswYVFiCHBI1FRMExG5Imdx7djsSYOIbks8VZgy9mbSr6zyMCZJJm4n0g47hmXZc02h//AHepdUSAKLFAWDSDY3gWHtOOx2OkXbObjohUrZX+LCNAag1mnyyYItusbHTaY9Bp0pJOlQAVi8DbqPp06jHY7G4bbOc9JAFXIJSerUCBlqGX2UKVmegWSWeTzJHITZwSqyOaTNqUzpM9pEfTpa3LHY7Bf5AtxMt8RhVruabNo1XtIVr6lHQTe/QgYGy9Um+qRO87m5/Aj25Y7HY5WelRVFtNbXZvpae9ueBKfHcqDJNQEi8J1/4x+GOx2OvGr7OHJro9r8ZyD7s4O0+HeOm+Ac1xfLpBpVnABm1Eeli35EHn1x2Ox1wRythqfEWX+1VqbAQaU7cpWoDzNpjtiOb4vw+oQTVzCnbUpqIYvzSJ3O+Ox2JJDbFPE8pw2qup85nDpBEO5YgHcDxEJEwNu2D6efo/Z4gf/qZWkfoYpL+OPMdjdGbAOI8Lo1lg57JgFtVsqitO86leROG/AWyOXo+HUrUmuxLKp80kkSIO0xudvpjsdixvRWZXOVkLvojRqbTFhpm0DlbCvieY/n0V+yVf3Efv647HYUgZMVROIkCZjHY7AJW5ntiIdQiCPlt9w/P8cdjsIIkam1gMVFR0HtjsdiI//9k="/>
          <p:cNvSpPr>
            <a:spLocks noChangeAspect="1" noChangeArrowheads="1"/>
          </p:cNvSpPr>
          <p:nvPr/>
        </p:nvSpPr>
        <p:spPr bwMode="auto">
          <a:xfrm>
            <a:off x="-61913" y="-136525"/>
            <a:ext cx="304801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e-IL"/>
          </a:p>
        </p:txBody>
      </p:sp>
      <p:pic>
        <p:nvPicPr>
          <p:cNvPr id="17416" name="Picture 8" descr="https://encrypted-tbn2.gstatic.com/images?q=tbn:ANd9GcTWe854_zk7u17N8hiBBzyCp25OyZq9fQPuHxguGqUKSV6cNtt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7824" y="3356992"/>
            <a:ext cx="2466976" cy="1847850"/>
          </a:xfrm>
          <a:prstGeom prst="rect">
            <a:avLst/>
          </a:prstGeom>
          <a:noFill/>
        </p:spPr>
      </p:pic>
      <p:sp>
        <p:nvSpPr>
          <p:cNvPr id="12" name="חץ שמאלה 11">
            <a:hlinkClick r:id="" action="ppaction://hlinkshowjump?jump=nextslide"/>
          </p:cNvPr>
          <p:cNvSpPr/>
          <p:nvPr/>
        </p:nvSpPr>
        <p:spPr>
          <a:xfrm>
            <a:off x="683568" y="6093296"/>
            <a:ext cx="2448272" cy="764704"/>
          </a:xfrm>
          <a:prstGeom prst="lef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המשך  </a:t>
            </a:r>
            <a:r>
              <a:rPr lang="ar-SA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اكمل</a:t>
            </a:r>
            <a:endParaRPr lang="he-IL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3" name="חץ ימינה 12">
            <a:hlinkClick r:id="" action="ppaction://hlinkshowjump?jump=previousslide"/>
          </p:cNvPr>
          <p:cNvSpPr/>
          <p:nvPr/>
        </p:nvSpPr>
        <p:spPr>
          <a:xfrm>
            <a:off x="7092280" y="5733256"/>
            <a:ext cx="1584176" cy="864096"/>
          </a:xfrm>
          <a:prstGeom prst="rightArrow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4" name="סרט מעוקל למטה 13">
            <a:hlinkClick r:id="rId3" action="ppaction://hlinksldjump"/>
          </p:cNvPr>
          <p:cNvSpPr/>
          <p:nvPr/>
        </p:nvSpPr>
        <p:spPr>
          <a:xfrm>
            <a:off x="6948264" y="116632"/>
            <a:ext cx="2016224" cy="620688"/>
          </a:xfrm>
          <a:prstGeom prst="ellipseRibbon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הטקסט</a:t>
            </a:r>
            <a:endParaRPr lang="he-IL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5" name="סרט מעוקל למטה 14">
            <a:hlinkClick r:id="rId4" action="ppaction://hlinksldjump"/>
          </p:cNvPr>
          <p:cNvSpPr/>
          <p:nvPr/>
        </p:nvSpPr>
        <p:spPr>
          <a:xfrm>
            <a:off x="4644008" y="116632"/>
            <a:ext cx="2016224" cy="620688"/>
          </a:xfrm>
          <a:prstGeom prst="ellipseRibbon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קריאה</a:t>
            </a:r>
            <a:endParaRPr lang="he-IL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6" name="סרט מעוקל למטה 15">
            <a:hlinkClick r:id="rId5" action="ppaction://hlinksldjump"/>
          </p:cNvPr>
          <p:cNvSpPr/>
          <p:nvPr/>
        </p:nvSpPr>
        <p:spPr>
          <a:xfrm>
            <a:off x="2483768" y="116632"/>
            <a:ext cx="2016224" cy="620688"/>
          </a:xfrm>
          <a:prstGeom prst="ellipseRibbon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נכון  לא נכון</a:t>
            </a:r>
            <a:endParaRPr lang="he-IL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7" name="מלבן 16"/>
          <p:cNvSpPr/>
          <p:nvPr/>
        </p:nvSpPr>
        <p:spPr>
          <a:xfrm>
            <a:off x="0" y="836712"/>
            <a:ext cx="9144000" cy="144016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8" name="מלבן 17"/>
          <p:cNvSpPr/>
          <p:nvPr/>
        </p:nvSpPr>
        <p:spPr>
          <a:xfrm>
            <a:off x="1691680" y="1556792"/>
            <a:ext cx="5544616" cy="64807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לחץ על העכבר </a:t>
            </a:r>
            <a:r>
              <a:rPr lang="ar-SA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اضغط على </a:t>
            </a:r>
            <a:r>
              <a:rPr lang="ar-SA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الفاره</a:t>
            </a:r>
            <a:endParaRPr lang="he-IL" sz="3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0" name="סרט מעוקל למטה 13">
            <a:hlinkClick r:id="rId6" action="ppaction://hlinksldjump"/>
          </p:cNvPr>
          <p:cNvSpPr/>
          <p:nvPr/>
        </p:nvSpPr>
        <p:spPr>
          <a:xfrm>
            <a:off x="323528" y="0"/>
            <a:ext cx="2016224" cy="620688"/>
          </a:xfrm>
          <a:prstGeom prst="ellipseRibbon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מי אני</a:t>
            </a:r>
            <a:endParaRPr lang="he-IL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לבן 3"/>
          <p:cNvSpPr/>
          <p:nvPr/>
        </p:nvSpPr>
        <p:spPr>
          <a:xfrm>
            <a:off x="3491880" y="2420888"/>
            <a:ext cx="2376264" cy="792088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5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פַּרְק</a:t>
            </a:r>
            <a:endParaRPr lang="he-IL" sz="5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6386" name="AutoShape 2" descr="data:image/jpeg;base64,/9j/4AAQSkZJRgABAQAAAQABAAD/2wCEAAkGBhQSERUUExQWFRUVFx0YGBgYGRkYHRocGBgWGB0YGhobHCYeHRkjGxgYHy8gJCcpLCwsHB4xNTAqNSYrLCkBCQoKDgwOGg8PGiwkHyQsLCwsLCwsLC8sLCwsLCwsLCwsLCwsLCwsLCwpLCwsLCwsLCwsLCwsLCwsLCwsLCwsLP/AABEIAMIBAwMBIgACEQEDEQH/xAAcAAACAwEBAQEAAAAAAAAAAAAEBQADBgIBBwj/xABBEAABAgUCBAQDBgQGAQMFAAABAhEAAxIhMQRBBSJRYQYTcYEykaEUQrHB0fAjUuHxBxVicoLCM6LS8hY0U5KT/8QAGgEAAwEBAQEAAAAAAAAAAAAAAQIDBAAFBv/EAC0RAAICAgIBAwIFBAMAAAAAAAABAhEDIRIxQQQTUSIyFGGRobFScYHwI9Hx/9oADAMBAAIRAxEAPwBbUKnCS+EkYz8r/wBYongrqtTfDkDqT7tBGnSSlJS7K2DXzcenTBjuVYl7C4KR33w7h3+UeBP6XaJ2Bomoky8iojYjqcNix9bReVpNSwsJKgDzWzve3XPaJK4fKUoh1K+mOnqXz+Ud6ny/MSCAoWBzh/usLk9IEVzl8fmHo5Tq01gFQSwBqByGGG73+doJlLTUCSzBhcEKf0F/7QBrTLQEqCaQAGJwC+SMAkEm8d6KbLIL7gEDrht27xaTljtLf5iJ3sdSJqeVOWFwCejuezNaOwhSlJQosgO1n3BB6W/GF0taSwDBjZgxOwD4B7xZqSZawQSAn4nOx7bjvFsXqpxavoEoJjvVolFQmBSQoFuxSbPfdjDGTKANTucpIu4O1tjeM7O41Lmo5EuyeZ8DqBfPQwZwfWpQllqCilWGNs0+7DtHux9RBy00YJYnXQ+GpBcgMGcqIb0/ZgkEWuL4hDP44KgUJZN3JdjdiDtmA9QtQAKVk3dLbOWyPvb+0X/FrqP1En6Z9vRptYoJQSTT36Oc+kY/iM97kncJU4u3s5DXZ+kCanxFMHmJJrqyC/w+n5iFOuK6AAFEgkhOWfpaM2X13LUUWxem49mmR4xLy+VrBKn/ABA6d4cT/E0qkFCncODsPX5R81uhA81QKlZVlux6QVqdalCXTSC27X/J+3eIL12VKij9LBs12o8bUuyHuG7DqfcxleJeLVTJhFZvlrYtYWw5icNkzZo5JZWo2AcYuQWwRDzh/wDhwFqqnKmIUxsBj/ncH5dYeP4jOt9fod/w4RXJ4jM1ITKAWsJLN2xnHXMarw9wpcuYSxSg/EkhyVMASpWGdyMw0k6OVoZBCGFibm6ld+phZJ8RzZ01IlSiUpPNhsbnbfbpeN2KMcXe5MzTm8n2qkaWmJRHclKqRU1W7Y+sd0xq5GOimiJRF1Ee0R3I6immK50kkMDT3sbe8FUxKIDdhWjOIkq08y4JSoqUuYQkZJICmBYC3R3ftDXSakTA4BbrsfSCp2lSsMoAjvHn2YbOG3Gffr7wkU4+dFZTjLxsH1OpTLaos5YWMU8R4lLkJCphYEsLE7PtgNvAfHf4P8VdKwaUBJChglZsHBJA6DHrCz/OZc4zETloJSxQlK0pb4XHxMVuaW6W3LLPLw7L4vTrJtf53/A7RxiWZ3lOymBBsyn2F3f2/EOKrWLXqRKo5UXVZ2+KhblmBY4BuDteA9HrpYnCYtBkctKE04AO5SGFT5Jta92i/VLlVeZMVMq+FkilwglaUilyQCDlV39GDyrWwrHv7fH7irinhRSpq1faFiou3nJl3NzyCWWv3vneJDgca0sznVLcnLyqjazEtkM3tEhHOHya4+m9RS1/H/ZiZC6TWkKSxAAJYdCwyCA7E/nHYJStwyiogEG3zv8AsR7qZ6Q6VFlJv2LDAb13+cD+QhIqsSCDSVEB77dbm/fpHxvNuNbo1JIJ4dOIUU2Y7gbh7el4sVpXXUWuWD9g7elnd7R6mWFFTFnTbBZ9tu9/RoE1CjQMt9SScZZyHjk6ZzB/EiiE0JHKetyNrdvXvCiTPIN0hqQySXFyC1t+3SGc84SQexF8AsLbwNrpaVpCmALlJcMXDX7W2bbvGqLtbAGaPidIZiSC4frsc4Zu0E8Rn1FJLNS5v0cN8oQpFNPOe9+jH8/rDqTxFBSEnADhhg/p1hZKnaOLOH6hJUAlFlAklnfLW7EfSC9Ss+aEhVlWLZt0T6iEMkkLUKmCVO17dW9DBeh4slZdSi4e+CSd8Ht9Yq5VtAo0U7U0opIAHYFk3y9+XHzikawkA4tS4JIPd/cRRqJjhIUbKLWszgMT19N8wpTp5ktShkKuwNgxez5wIEMs3aTO4oaanW0kBwTuCb2u4fMWavigpNSU3GG/PL94W6uQSPMqAdNw2cgKwLwDK1yVAopcZN89ugOYvhnNXv8AuJOCYukagTp8qXeWFKYnNmL29vrGun/4aLprE1CwlTpcgAgM4J6xmF8DUtaPJVa/xEOLbYb9TDPiU2fIQPLWCUfMMBcKJcXf6x6eF4lG5IjkUm1xYdw/VzJM1JlIYpylKSQzvsMQTqPHE+svUmkHA2wSzdd4TSvHWumqpKkjcK5QQ7YIGAQWHsXizXLVqGqUKrV3UQrYqG7lr/hDTyQ65sRY5Xbig5fGVTZYrUVIr+JNzdn+V403hHiEpSyiRJWmzqWs7YYDP0jG6TRpSRQoBILUggEk4JGb3vD/AIFxRMolSXXM+FtgCctnIZ47Flae/wBX2DLitUj6JRHtEIOGcVnzCDyqTu3LY4Nw5h1L1ZwpLF9i+7P7xsU7VmJ4mnRbREojtagBeOkscGDyE4lVESiLqIlEdyOoppiUxdREojuR1A03ThQZQBDvcPeBtVwiWtKgUIdVyaRnqesMqI8ojrTGVroTyvD8sJAINTNUCQoWI5VO4YKIF7Qsk+E1S5JR5ipszmKVr2JKSkM5cAgxqiGhSOOPNISgqlUFXmj4XSWVc2pAu4J9IRqJaM8i2meI8OyQGCPqd79YkC6rx1pJayhUw1JseRZ/6xIH0A45fz/c+aS5TFySQQeYhTYwBcPnbaDSiVUFKTY5cKG18+np6xRp5iqOelNQ5rVVC9+g3DkXjnQyAsqLApIYXL22A6do+Oa8s9gJTpxMAoUlgSSQm9nsxscm+3tFatKlSQtarBR5bdwbZaxGI500uklL2cn27sO5H6xbrVBK3DklizkY2HL+L5jpPdIIPqdYEEUbtc3Zutn+UUa6Yf8ASp7KexBJtc7ehgBaEiZUoqvdz2uR72gjTFSkl2tcO3W21nEV41tHHitKlxWAXcuN8WfD2xeKFyEoaYEqAdhzEX2L/lF2pmLSkKqsepFujNfEM9JMlzUUzA7AejNn0xvB5y7YrFMqQVGYp6SgYN3sen4+ke+H5JClAsGZyQeV7kjvYfX3dTOHsGQoKsAPQZuH/pCtekKVErFIJcBJqJN2e752+safdhOHFdnKwqVNWta5Z+JSXGGNJcezDriA5usUkAJzf1Izf3jviM6goWlTKADhmLd79LN0gLUSgv8Ai1i7Om+H/Z9oWKp2Hs6k6lU0OCwGbXPpCmZp5iphZJF3Y2Pq1usa/RSVIsgWOGZJY7h/v2ht4V4LOmTV+fqCuSQaUEh1O7Bmti5+UbvTOE5cSWS4qzJcK1AXNTLL13AA5X9Sd/0h7wlEn7QUzCiZLUGuopUkhTEBIepT8rbnGYR6vwMv7UJCFALUlSjUHakl8deohhp/AE/TLUZxsLJKTm4L9c9o1qKx23G9kp0/NG04h/h1pVEqRLmSyLguz4+6e7By2d2jO6vhGoSSJMlhdLqItcKC/iYFrQ41PGtXKl0KKgmh2Uz02+pH5wu0epWhUqYpKly6nOWIYjLXuB8oLlFuuBGPJeRrwnw0PLPmpAUXKgLEEueXYAj5doY6Pw7IlGpEtrfeKiS3Vz72AxFWn8Ry9SspQ6TyksoKFyQfYD+0MZU1KlCogNazj5ulgPpFEk9hbYRInBLpYAtgdD/S0Eom5P1/ftCzUUpU5Vym3Tm6E9QW+UBanXKCglKrK96ex6Wb5Qry8Ox1j5LQ7+0KUWBwbluz2hhppNPw477nt0hB/ndKHD8uU7kB8f6jBfC+MibKClJUk/yK+jv26w0ckX5EnilXQafEUgTDKKmWMj3a3W7x5x3ixkJTSEkkhwoswe5bJPaM/qtRIE9RTp0+Yl6JmT5isMMUObuYPl8I+1z65xFUpiiixlmomxb7wAy/tB5F/ZxwalKLr+RnoOLCcRQkkFKVVDHMCce31EMqI7k6VKAyUhI7Bospg8jFk4yf0qiiiJRFxTEpg8ifEzni/QzpsiiSHJN8g2wARjma/QGEvD/8OWQlM2aspCguiokbFSf5aXA+EDDxvKI8pgUm7KKclHijOTfB0slxMnJHRKksGDbpJiRo6YkNYLl8n51n6ooUecAOxYFiB+AOLQz0E0LSFoLUm4ILC1/Qm37eF8/h5pJ7WLelx7RTo9OWpCiDuL29Q/1/tHyzScez1hzw6itYAKjck3Pd2LWAHf3jzVzSSokNYgORuNyfTHVt4602mSkskEndRalLEdO7/wD6mL5y1FYcCldwWF2dgbH8MRJ1ytBBtNIqAsCnBDHJs4DdTnvF8xYB8tgkM+Nny/6wvlTvKqqNidjkE49P0GIJ1U7zFJIAAap8Z2O+B1gtWwXYDrdQFouWaz3AUnYsff6wRwmeEpCVF27HDXKuuYXztQWCEuEuHBHw8wv6frF/BwTOBSC+QRgdVHZv0i9VFnBsqampVipFQPRmsd3tn3ia1CVrUKVEAOFAezsHdtr7xzrtJ/ECqgklQcfesCMYPuMekTWIpUgJ+FYAcbWAfODHJ3TRyE+qngpQSCpiQS+UuwDegirh+pSLK5dwb+jdt4r4mkiWUs1C3cNcK/G4HyMVaYoKed7F8i4tYE+8a4q4hNdwjUImKSlwElJL3Frlg2DgRsuD6cuuhPMlilJlrNutSRYuWunvHzXTa9CAyBg8vM7YqOxIc79Ycq8d6iUmmWUpUzMRtzAuPqIEVxkcMuPeKjI4lKX5MzzESSlSSnfnJIuxDEGrpFOo/wARp6gpSpbFIIBUHIJDOGbtCn/OJmq1HmzCAtMul05LJIPoDVjt2MM5/BpqpYKUhQUHZdnD5yP36Rp9+S1ZOWOL8Czh/H5swkTTlOVjDixDsN9x7h4Zq46lAEqpNIvSSbqIU7n0cj0gs+UCo0Sy6aWu3QsCSALM0US0aecQPLSlaM3sbbJzsW2+cCWZvqTAoR+DvTcZoWqZKplpWm4CQkFnBuU5JsQNz2h1wvidSSSolRu7YwCASMOMZtCqXw+SVIQDyO5TgEB+jWv9BD/7FLQFUKLEiwc5u5JsGMdHPN+QvDEH4txUEcwp3IdjgsWzmAtAqpbuz4GOnbGdo5n6dKmSVvVsQKkm7eqX/e8cy0eSSSoYFmB2Zw2f7dIl7m7kVSSVIY6riISyGc2LZ6mx9Iq1XGVJpKEFUpKSqYXBJH8rGz7+zWhcJiJoyxBcFxjDkZMHIWsciDYB3CRzENkHCbtbtDwlvZXEvqGHCiJkqpSDLUajQtqiElgTsLAdukHp8RydMkrZwpIISnqLEt8r9jGekHm8xaiTdKmJSCNks9g1iDm/tROmICgp3GDVm7nOSXaHeevt7DmjGWt9mxHj6WQlpaubrtZy8EcT8UIoZF6k5wxO3rGITqqWIGdvl+YiubxDy0qUoO12F7/nEn6jJRkfp4XdDqVxNY56zbqTb9YIm+M1p/lDizvs1+/pGO1vGDMkpIBcghQBAYNv3/WOlTf4YqpJuAUqSojG4JZXrCrLJXxY6xRato1+o4svUyloKwlVSFSy5TcKDu2Uixb9IaeHuATkzlzp6xWQpIQk1BKSoEEE4KiCSN3j5bI4y81go0IdNnNyBdxjcRsfDPjYSiUzSaVKdcwkFnSEoSwxYC93jRi9Rep9kcmNpVE+hHTn+dXyT/7YkJJvjWSCwII6uRt/tiRr5r5M/ty+D5Dp5hyVM4tts569rR5K06wFqZIUSHe1gfqD2MCaRQMqp3BTjox6W3v7x2EmanLUpcM5qOBbrY46GPnePg3luk4qQsJFkqYEl7O9j3/XeL9WELJoNklhjYN7NuM3ECy9Sny/MFSSCgEtayVBy+TVSfc9Y44frEkEvlTkmzktUW6uTfvBcK2EF1ZVg+w+7cY6sw/tF8riICAGApSxJN3s5v7RTxGQXLDuHZyC22+WtC6UCFC9mezO0VUVJCjfST0lwomk45mIfPbB+sMOHzUqHlAsVOahawxf1bH4Rn9LzFgBhwMY2ds2y0E6aYmtiaGZxf39Q7QJQTsNBes0a1Ak4FxbCiSAATsSQ/0vC2ZqZhKQxDWtdh2HTN4aqnqCqXOBTj2LHNzYesLpvF1JUAmks+B1uMdOkHG5dUAsnaQmbU7hSbg3ukN1zf8Abwu18pSUiYACBYnPzGGDt8o51GpUqaZr2yQGSSMFgeoJ+sWcJ5xMlKDgpdxdQOWAcbta+O5jRFNbGO+CpE1dPlgq63bBt2tv2hlO4b5U5cqYGcNduzs73jOaXWKl3AUL2UHF9hB2q085hNLsbpe1rA/UtFGtgNRo/LSkMAbMGA64EVavjqki7gHlScj1hNodWorSkTEk1OSTSGw9R9v2YK4l5akoUFh3NQcuGbmY2KdgQYnxF4vyN1TpagFF3buLGJLTKHMAkq7i4x2bpGe4dqrq53ITZLgA+h2IDn2h3L4QFEIWoki5USR8mYWhZKtASoZ6XXJcEKx2A9HGws8XyOIqchJLEO9XQm4tZLtChHDPJmUKmBZIYJIuXe1wBYNvvBWk4XPlTf4iBQQ7BRSwFTAAYVyttaOUaK0PzplpILJenJwR/NlmgTUacEBTgh/he5tt2iaziqVLNRIIRhNVyC5Z8e42eFvEVCkmoqUKQUseV2IIOCM9I5UwpN9BiZCbLYhgzEZ7M/fEVniM6W5SAeQJDuC/oC7g3s2RFHDdSspekFSkskruEjqxe7YjzWav7OtEta0rU1kofOOaoDf2hoWtrZSKa+pFGhnTriYGwWClEHJc7VDofWGeo4ilEwKUlPwuQAKLA9TZTj2Ldo881Kg5tY3B9Pr37xFy0kGpVhucXzuHP69oCyNvof3W30GqmoUQoADBZLtj8PW8J+K1AcoCidnH5wXpiEoRzJUCL0u6Uhg5szte/SPNbLklaifNUEB1UIUaRSDXfKXcbG0M8cm2xvZnL4M5JWXd1BzkgkJJzULlov16kywShaSRcsFsbC5s2+L7v0jrW8QQh0yVFTFwwPOlgXUDdwXt2gUrqSrzKpRVys9lJYAJZmdwLu922eBSitg4RjHfZTo55FQqSXNXJSN2JJawYiD5FCVVHl3DqA7BQZ97eohfK0klIRUeYumyikEZuOoJbpDuWqRLQ0yt1hwQhxYnKSro+MQko8paI8XJ67F03SqJJE4XO8SNOPDshQCgoMQD8KjkA7FvbbEew3tZP9of2Z/K/UxPhuWySskEpAYAu1/vB2yAwPQe5ep0yQPvkp2ZVyXch7kPf+8D6HUfw3DBgHDWxm4F/TrHM7i4UrBcBnw+dtsxllbkZ3ZxxDjQWhSUilHKFJ7pUSGsGJz6QJo54oCVYNw383Qj0EMZFE+XNFKa0y6kvZ2IwRvffviF83TfwkhiCAygx+L3vF9cUNToL1KleWljyyyz+t/y6QES5rGemwF3jlSFJsbbtm0VypqhezHtb9/rCpfAGmHyJ4QahdWw7kH9MG0VKnlcxzyuGUzjJt+UDajUpBdJuS9IFrtn8oJ0ejXNSoBLBDc+wNjdy982HTrHaiuTFuj2elaFTEh2fl3LOKQDtjMLVFSLs46/vo4jZ8O4RUmqdZZJw1xba9yRg4izU+G9OolwpzZrjDmzbkW9oj+MxRdAckYn7TyBwFqYi+RsLhj0Pt3jrhXLPSUh1A4cXseu3URp5vgiWp/LWpKrFjdIcXGxf1hWrw1M08zzApKkgkOkqqDlgcPi8Xh6rFJUmFMGncYecTNJDqJNNLP/AMQHHpFyJ6JlRWu33R9625+hYkxmpswENd3Ivt0gnheqoU5D29c9o2cdBsZSpJmzVLATsGKRcsBgN0hhptNqJaVAS5ZCgwcJXYg9bvveAOHaTzFKKeUAhi7Abs2b+8aXhUtRKUpJUTgDmUwz7xOUmgWxXw7hikOpctJOeh32fAeNfwzUy35piQUs1IBFw9zgm37aKdZofLFRUlQax3O9unvGf4nxVCQKVJDizF3HpEncxbdmz1U2Wul2dJBfqA5bci4ZrZhdJkH+JSupSuY1l2SXcJChY47xndJx1KyAyi+VPfLe35xo1SiZTmpIuBSGIpJLPe218iETlDRpxuXgGRPTLNRTWMsOUbAAm5cehiyVqHBUoJDs42ZgwL3gqbxBMxJl4CQOUBsC1wO5y94S8RlL8yikJYAkncHAyzgN8/aFpU9/5oaT1S/gaT9aJTVtQpLgIFxsXU177Cws0AS5KlBClHnTdJPxb4IYvaCNHplEkqNkpIDuwLgFrd/nFC9SZikIluDUpISlN1U3dQAtgfpFFG+g7k6RaNOo1AIJNueoXwbpbHcn1y0WaAKKFVgUocqBvd2AFs/ptHUpUxD+YFuDsAXfs1reoNvSLVJStQKQU3uCAxcdGZ3v/d456lTBLU9nul4wpCaZUulAS8xbBVIcpHLgm4bJjPcL8RqSqYZQqWElIK2AuzG5HMOYAWs2WMO9AZK0mSsKIExSanLMkkg2AZV9nZr5BjiXpdNIUoIBdalMQUlgCaQKnYgFiWtGvkqpM18rikmINXolCgCRN80q+O6kmokEIBAfIYBrgxctKUoAlkAp/nSxQQWc3UyhnJh3L1xmLpUnzZZFdfmBSkkM5SoXY2dOzloVa/UypM9SpaCtLBkDnTWfiqU4UBu3VtozZoXSM+bHWv3LOG+H5wkmcpVhuRWrJ5kX+Lb4dgYK0zHkWUk4c5YhnHr+GwgHU8SJmvIM9Nd6VOo3cOg1EXSwNWL5gqUk0ky0roASXLb9bMN7ekGcUq49i5IRVKHY6kIQEgVYtaw+USFp18vdKietvziQn+9kvp+DCaOfN5pbGl3FskFg98esNJiEBICqjuQLXOwAMZiZr1IUWdgbfPMEytatZBFj6kE/XtFJYt2XxSxxW1bNdwagKpEt6goDcmx6+n0hTrFKUU8oVc4JaxJwWbEC8P1a6hYgVAkpd1O+D+3g3XKSJi5UxMwlKiAdrl3I2N+vWJuDSFm76KZUpC7uorYu1w4GOu4u7Z9qtcsISE0mp92Zj6jPvBEoKSQUKpKTYgAMScOA5cPFGvQpK0eYepIIcsC3R73MIvuISdMs0fCvMXQixV/NkWcmzBmjcaWQJKEolpIA3Yh+9W+Pwhd4c0rArFBSoEMWBbsGve1+kWa1SUkBKig2By4JyAHDlzi1zvHm55vJLj4RnZ3/AJgkzQhnXd7FJSLpcv6/V+kDz9QsuQCxF+YD/iAoOQRd9rs8c+WoMAo3DCstizix3JNwenp5LQ6kJBJWkO9LgC+MN7C/bdFCK2jjzS68JUZYDvzKSlyQMZvZ7Pj5tBH2hZQGSWuADYhrAv8Ae3N/6wJOAUSCpgOllWKnSaTjr74ij/MWIQQZizcbDmpSWGwAtfYnrD8L2lsIk8TcMSldabVAClgGI2sOgt6GE6tMtnKbdcP+8xu5E5CVJJBmJUoC9IpuQ4IfAKdtu8EcYloTNVLmoXULDnKwQGAblDCPUwZH7e/BoxxUkZHhHBlEGo0vcB39Lb7QXrOFFFJlqAU72KkqsRcA5vD3h0qWhNVRLnlqps+2cfWKdb5TsLK64A7NcjBtDe5ch1i3bYm/hVMufMSFPZqxcnqwAfftFsrhiCrnIvYqRzXGCGBBG1n+cEanhaV81SGAy7ufVt3bvAOr1SZdkqsLMC7dbsM+kUtvoKpDhXh8SyDINTpZSVIUz9jvcjI2hvIlLlIBWsllOQxawtuLXb1jH6fxMoWrIAG/941/C+IyJ9KVTQUmWStiQoNYuGLkm4ActtvA4NvZeCjJ6dBZMpKnQl3UWd3AL1Bn/mduj7RzwcyQQ4CSAplK5yCSR8OLeuRHvC9OJiZkxIUTLCgEnKge9sABy2fWFElaVMlxUP5jgEAki55b73x6wquNOhObi7ZpkSPtFaitC5iWQoB6SwqqCkGom9wO7WEVr0AkSlFXly5linmpdlAEuTdwbi5uCd4XSdSulcoUoINWWLrYnBcWDd7CPeI3ImrmKBkpZJykPvzG6tut4v7uNuvJp5xk+thnEZ6ygTFy2DslNSbpLuw2T3MLlcRQRUpNLDLux3FtuhiqRrpk4KR5nnF7Bmpf7pOADn5Qzk8ImiWWAppCiqpBBCOb4747QkqbdE5xTbS2ItCJkpVMx5dalTEghnBqUCxGL4PviKZE5gwpQVA1FQTTd+Yh2f8AsIIVw1WrmUzFKmcxoJJqKXcIDlgkObm5Hzg3TcJTLnK080BCQmpLqZ8CxvU4Ju8FKMnoSEeUvp/cSHRJqTTOcC/KGa9+Y2q37jBMcapNLJHMzhwQ2X9bu8H67w6TNXJlAh3KHUknGOUsT894G1nDVSiEUkzC55VOTgF3vl/Xu0LLHy8BlGT1WgXSyzUFEVAbP02sXGRa0MjxnypirrVMCUhTEhJcAhKkM5IJyDk+sCanQz5BClpWlKtnDPnmZVj2MAp0kyZNUsh1KyVEBv8AVZVj694EVx09ErcfpNMjiGmIdU1YVuKVWPSxiQgVrijlULgD7yOg7GJDU/6UXWNV9v8AJnxwZayV2AJe6kjN9z3gmRwD+alTZZWNrsIamQUBkqx8rdz7bR2mWThaH7pUpn7iIvKzHQJotNSXRKSFAE3Use9yBv6RFeJJwJSyOZRPwhSgC2526Xhxp+EKmWUpZGOVADjpze8NZPhW4oSgBrmZzH0Cf6xN5V1LY1aMtpdWpYK03KCCwSw3F7l4A4tNXMUmYkpCiaWAuQDku+H6Yj6PO8KApWAsioB7hi3VIbp1jJ6zwFOSp5Sqy5cqAHKR1OGuPliExzhyvok4MYcLWkypTlPKkpUA9NVySWYXpycOW2iTdYSVHyzf/wAaQC9g7k5Ackk9+se8N4TN06ClaUlNbpL9QASzEbe8BJPmT1cpSpFQSmoCokO5vzNdXT0jI4rk/gi412XzlCoKKKbOTSlqg/3h0YXOI4TrgHVZiyfiYMC9gFW+jsGgWalW8xYQGqrIH3roZId2vfGYB1iHmUrTSTz1BQKTSQqkA8rDp1v61jiT0ckNlTHQXOWICiXL4diTgHmO3aOFTyCHWQ6XDOzJvQRgP9RCtc1UkLCFGbioMymJulwCXxd2aDNHqBSiYtAS7sCouEt97ALkWCoLx8VfgNFeo42Za0zUJLJWC9JSC11JSS5uCbiNSnxnw/UfxJxpVYBBTUbDIUlDt6mPnniDiAmKIFRIUXUVEi1gEh2AyfeHPAfBQm6XzV1JWpyhmwMOCLub+jR6WCFQ6KwPoCJ2mUhKkJLEODSLgj/VfpmFus0qXBQkB00lx9AOjQNwfgWrlBJ+1OkgMkSjMADWHM0aVM5SktMKycWRSD7BRP1ic5R6tDrl8mVV4eSoG7O5swaxDBhbMZyZ4EmBXKbHJKhk9o+jI0yDZin8fqY9mcOS1lF+7D84aM5eBOOTtHzFPgbUFTEBjkhSf1jQ8B8PGQXXJqUCwddqWfZQLkhs26Rpv8vU5a7dIHWhQzY9wxg+7JCrJOEraA586WEpCXQczVBagHZSUy6Xa9g9yOloX8L0plVLYqKmAuHCHThLE5AvtDeXIc5Yb2HrbH7Mc6icqkhKQlwWOSCQxFRALZPYwJS5dmr3sc43LTFeo0i1qcJACrAkqqezOQkOLC0VjVLSKTQXclVKiFMHZgA59TBafMJAUpQSzPZR9XYl49ncIVODicEy0AOj4VEYLGwP42xEYY97OhNWvJVw9MlMqtTlXxl0G7myUWvc4vgwCOIVrWlClqQXqAUoORuQSQ/6XhrpOEolIKUAKSSXCi7vt29R9YYabSSRIIZMtT1UvSdgxYXdvpF7TugxzRyNpaEtSUkolkpUDYJdJD/yqyBdrX9IrEuYuZLDB0JpqKsl2pcix9cbm8M1IA5ywOSp23J9PbEUaDXz1Ay5alhRJUqY4+Fgaa/iH3Wvcn2gwq2NjlBtlWl0iJomg8pQkstZ5lWIosaWINjm1oT6aaZi0LnrbAf76Uja++3vDQ8MClAkXBY1OQS9T7D+0VcY0VgUIcqXdgw2cntn55h010GeRar/ANLV8P1XleUUTTKJsCC7A1i+wBItFOm0KqjasJISpLMx/P8AfsWNNPMkgTSn4SEKXuAxILO4pHzj3Q6RBNc0qUsmouSea99n63HWKY1By2/1Ey5scVbtinVcNlJWoCWWCiLJSoZ2Jcx5GtlcTlSwEAEAWak/pEjb7WP+tHn/AI7MtJC1XBKSBQFd9vxgqTwsgWCE+3tBcvUlZZTf16xeiXMTZZF/hIJuCzR4ebFKO49G2imTw5QIBJ9ukHytAE5fOTHglXuQ+T+HWLhK9Bbv7RicrBZ3LYWA7k7R0ACcxUmW/wCG20QSWPru+394Q6zjV6OuxYg5BFrwuPhJIJUlKUkgCzswvgFu0O5Qbb9939ItSoMCzR1voDp6ZiUf4bBSqpq1L5iql2Tcu2X3O+5hnpPBspBJFRNAQCTgMQwu3S5B+ERrEJ/DpHISHsXIzjfeKPJL5CkkZvT+CZCXICqjdRrIJ3cse5jzVeC5MxgvzCA3LXbrfrcxqAgYJP7xFS1JBa57M/zbb1aBybd2GkxDpPB2klu2nQSP5hUPmSbxb9kUU0pS21inlBsLPDhM8F2OPiBGGfL9o5l6ohLkGnqQwbqQ7gdzDxzZF0wA3BeFmSlqic2OPYbdIMUvqPwaLCq+bn1gedNOzeh/pE5ScnbDRXOL3b6wJIXU42cs4b8YF1esUpVKRbdiMfjB2lQE7P6nf5RqwJrY8V5LAgpdrv1vFlKSLpHfEciSVKqcW6OP7xaqUrrGqLsNWJtdpUpJZ26C/wCEATJW92h1xJJAu59D+MK9TMsA7fL8Ii3TpGTJBWwdUlz3iEWdmbDiPW3N93f26xUtIAdRI94YzPR5KmPewvh4k2QjLsoOx/L0iwTEN1jmZMTSXGzb7lrRy7GjuSKp8upL2JNxg39DZsxbp5K01NSKjcAW9LbWFntHSDlmI2/V/SPVzXGSCNse0Fspkm1cSn7ElKiXdzglh6ABo8GmS/wj3EWVuP1vHi5gTn9IW2RcpPVgXEODCaDYpUfvA/rtCvT8Jny8TwwwC5HyJ/CH41iTYKS52JiTVJw357wyk0C2Kvsup/8Ayy//AOaYkXTJAcsIkCw2aA6GZKkDUhUupKaiguM9HcK2xHUjVmagBabLSQQP9QwCGbMFL8QKmShJHIgCnlCfhuChzsR7wqXNoUCcdBGu9HpeRnoVBFKFKqOAotekC3+5vneDlJDPZ/X+uYyvENemcgyyCoHfDHq/WFvhETZK5iVrTSDg5LXB7A2jBm9OtyQGtm8VOAwxbYA/P5xPtIAelXr9OrxVIRYAkOq7vvbbP5RaJlIwXGC3f6Y3jHxOotRqUgOBmwbmc4Yd44VPVZkt6gqO17M3s8Bo1NE0khRCnsWyGJIvkuH/ANog9E65LZvlmgNUAn2sp+JgNyAQ3q5sO8eSpHmMZmD8Kct0qH83rj5mAuJakNRVcs93s27DqAPePU8cQnI5rC5H99zB8BC9YTKYi4wU4GDSR0vZu7xZIllKbJc/eLi5s5z+27Qj1PHkzAU8iBa5BJdJDY7iKU+IyAySSNlfu28FrR1DfXMJstyBUS7gF6BUB7G/zg5c1JS1STa99i+3SMTM1kxan+Iiz4HSxjvyCbkMSKQQauY/dfY/1hljk6SOSNDL4imgJKgaQAcZsMvHM/UpULKazO/V7QJI4EhIdRKlbuSL+0X6PTJCqCzgOO6S4Y9wbdw0XXpZfJxxpNMQ4Y9XZ7ltzBkpQB5n+Tt/6oKQjZo9mSizAJsM3/CKy441bC3o7SlBH3y3RP5RYES/9SW6lvygZM0DADt+83itUlK3Lcw3eJS9UvCByRVxWbINkBQVcVO4PZi0LFM12PqPwhsvTIP3in3F/TqY5VwykMkg9zt2/rE1lUtsRw5dMSLmjHtiKJ2nOAAR3htM0S0jZuwPbtAMzWoTy1B/XL99stFFlT6IvCwEo+7SonAYfSAeOECSpNTLIFipjkO2+If6bVVvZQb+YZvkQv8AEaE+VUpKSqoAGz5u9nho5FySOji2jiWkJSC9iLdLR19oDXtAev4XJWlgSk5SCqyvXoB07QFqZKJMtQVKWKcKrB+sPaZN4mMl8RAwoDsQb9WgSZrKyQkOl79fkcB4Sfb0rS38RIzkKfA9oJ4ijyl8twEgm7O49ekNQPbkWcR1KUsli/8AMLfWF/EeJTZbMeW7Um47mPJXFVlDEJpL3LbfnBGn1NYJIDB9nGMQ612CmUSvECiATNUD6D9IkCzdfLBLUt/t/rHsNxXwGvyPosrU3Ka2PWlLnP52949GpcUmkgdd/V7WBxFqOHAOybkg5c2wIrmcNDkBKSWdSlHlSGyovYlvX0jIsU15PQUWAzZYL3SEh/1c/jHullIQSd9nHUAW9hEkyZK1UpKlszqQ6UhmwcHPcxfqeFFIdyoZU4Di23Vuh7t3SWKZ3BnOp1rAl97qfq9tvWKRx89VF2sD7M37+sWo4UFrVzAgAPfKlBwzbAF/cQx4boJSCakgF7KYWfPtBjgfk5RYq0upVNuEqJBuMZy79evbeCpenmKWryzyg5Jbq4A3HuPxg/jgEtKFOwKhLqA+6rPo2X2vBa9OpLWYACkWw1t8dot7EF2GkJdTw3UOcH3Y2bGztASNA5QkuxupV7XIv0U4IvGnM8g3NzcJb8hCyTrE+bqU0G4SSQ4PMkhh3cQvDEvIFQRpuASglLgqyXJ3d7wPxLQykJCwhKVVBJJGKiEv6ixBhvpOVCXSbi5JdRLMCoYeBOLpE2WEpJckdLbE8o7wvv40xnOJ19j+6lAABYH5fX3gfiujIlpKXBqcN1QkqD7fEB9YYaemk2vnqE5PK+7EOY9ny6w3TBPUgDr3iUvU70hOYUNSmYiukAM+5ziz4gRE0CYCApwCLEB3YttuIukIJNNza4YtnoLt2jqXJAVUSxHrnfMQlmnLyIdnTTFn4iQNn9r/ANIKmINnPs+94GUSQ1gA/Xqf6x1SzXGH6nr7xNM46Rokk3F36n5flHC6R8KD6vbYb7bxWrVMCylDD7Wz+2i5GoYWtu56QW9HWV6gSwkmYWSrOSBjoLZgSZw+VSAZgKVWAKmGGvgkNBXEtAZqKSopSdwoi27tCXX+GEOkywSmliy2Z2NgoFyxd4aNeQWV8UnLSugVLSwtKULB90Eva1+8LJXDxM1Qam9ylVTs1mCnchhYdoeyvDgTOMwrrCnASq4Yt2GzCPdB4QCVlcwEhKiUALNgRul7fWKqUV0DsXcV1vkPMAqDgF00gKJLg2cP3eEXiBapkhM1VIPmJTSlru9iWdw31h7x3gywlZUpc2UAFLLpSzF6SAKi35wi8TcIkSUyRKqKFT0VAAEszhiclnsYri46+Rk3Y+0HDtNT5izLT5hCQCQwboSXN94Zf5cgoIJdLXBDsB1/WMxOkacqCVomISGdZWSFeybOzWcYgzUztJ5YMiawQ7pIWkl/Qg3bN4Di/lnWW6rgMooZNJDkEVBI9h/WM2vw3SpUugFRLpuVEJvm/SHfBuKS5kwlSV3DWUWPY/L6xp9L5XxJRQohs5be56QOcoaZ3ZjZfg2YJbeWkn7oILdW63PeF3/0ktypUopCs0ukJPvH0b/Myk/DXtZaX9WO1441yCuqmYliMKAIBftdj6QFmkdSPmS/ASlFwrPpHkbacpaSU+akNZghTe1okU/ES+QUgfXcQ1CiKUCSCwBTzVE2AqItc9NjmDpPDEoBBWpRNz6nJ/r6R7xDR1hCCGStbF3GErI+RYv6RTpeIqSpMup5wDKJD/CQlx/qU6T8+kaZT4o0NpIKTpUhzYAPzK3+cdAYcgvjd92tHMvUhSR5jk/ERZiQPwq/KPZWrQLoAt8LO5G/VyA3vGZ+pfgTmBcISkS1bNMUl1WuFUt8mDQwCAz2NnBOOvT3gbS8IKHUXJKiopBpBdr92I2ydjBipFOWsLMBY9G3/U+0JPPJ9HSk30BcXClBIDkKCgEizFSRzEnG0XolukeaOZRcu5ZgCT65MVSNS9QQAShTKsos5c3y7HIb5Q0RqlOwNN29GJHXDRKWST1IDfycTJymPKU+h6P8zm0UjS7gAVt3cgZvnsPUxeJhKjctjBYOxYD3D+8U6jWkGlJIDenXbphut4khbLFSm/mV2sHdugxHtYQ5sFM3sL+28BaiZMJ5VDAJG+E4/WAdOSs8xqOWwH6R1WDsdSy9nu2fVxvF86dQA9w1x/UbWhcOI08pYej29D2/WL5E6oC5YFiPoWfHv1gtUGzpOrALoqS9r4Zh7n3jmdOUA13fJSFE97R5OKGZuYPcvAk7VEOxDKYuQXuQGb2+kL2AORq1gWBtfF2LQQgKNzYC/Tte2LvCjT62pRF09CO/p6GChxhMsGoB+9/fvYfWA0KGolKHK4IVcbk47Wa0eKSxJc2z0btb6x5pNYJhJFzsWI7i7/t4JK9lu4NmNrH+0ANC6Yp8pUenbH0cxdL1qQllPbZi79T3i8auWXSTd/axtFWp1gSl3Qwue3YD2zD18nUUp4oEXUwGwJZ/f6xerjctQUQoC1uvr2hCriMmcKWBJNybdYA1PDEBTy+nVhiwh1Bf2AG8V1E5ctYQUspJBK+hSfrGS1HElGTpJaWFM1JSPwKvd4J4hq14BU24f0jJLnHl6oVb2MbsGPR3k2ms18+Weak9hi3R94APiFK1UTJSR0L7922gKXxxa00LFQ/fSKkJAyHc+8FQr7hS/Qy5qC6V032Jtf5ERoP8x1DEFQVZnwPzgXSSygFSDylnBvYdI7ma2ShTKQBUnIBDP3ETnLkxugbTzJ8tYWVOk5BMGz9WVCqivDhgQ77Xft7wnRxCSF8qi92SQ4fuXhjpuPCW4mMkkO2x7gjr+UCSfdHDfT6hQSANOoDpUj8y8SAFcbJ+EgjYgpD+x7xIlv4/k4eeK9QoackKINexP8s2OkJFBU3Nbm3wN8x5Egr7TRDo8kIHlOwejP8AyMHy8n/l9FRIkQZE7T8aPU/gYH1f/gX6H6VERIkGI5T4eP8ADfev/tDiYnP72iRITJ9wrPNKeRA2aKdMgeaAwZx+KIkSFXTACa1TKmNb/wCBgdBsr0/6k/jEiQy6FA+Ecy01XcjN941E9LUNa4x/tf8AIRIkB+DhdrD8Xr+SYUoUXAe1/pEiRy6Cuy/g6za5wfxhVr//ADH95aJEikewS6NbwAcg/wCX4CG+pukve/5RIkTOj0ZzUff/ANohfxX/AO2X2QP+0SJFojGU4crPqfxEFSZpcXORv3MeRI1SAjrjymFun5CMyUi1tz+IiRIrg8i+T1YzBWm+GJEisugIL0k0sLnPX/THE5ZKxcxIkY32MxdrkAXAAvFPFx8PpEiRsh2hGCy8CPYkSLCn/9k="/>
          <p:cNvSpPr>
            <a:spLocks noChangeAspect="1" noChangeArrowheads="1"/>
          </p:cNvSpPr>
          <p:nvPr/>
        </p:nvSpPr>
        <p:spPr bwMode="auto">
          <a:xfrm>
            <a:off x="-61913" y="-136525"/>
            <a:ext cx="304801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e-IL"/>
          </a:p>
        </p:txBody>
      </p:sp>
      <p:sp>
        <p:nvSpPr>
          <p:cNvPr id="16388" name="AutoShape 4" descr="data:image/jpeg;base64,/9j/4AAQSkZJRgABAQAAAQABAAD/2wCEAAkGBhQSERUUExQWFRUVFx0YGBgYGRkYHRocGBgWGB0YGhobHCYeHRkjGxgYHy8gJCcpLCwsHB4xNTAqNSYrLCkBCQoKDgwOGg8PGiwkHyQsLCwsLCwsLC8sLCwsLCwsLCwsLCwsLCwsLCwpLCwsLCwsLCwsLCwsLCwsLCwsLCwsLP/AABEIAMIBAwMBIgACEQEDEQH/xAAcAAACAwEBAQEAAAAAAAAAAAAEBQADBgIBBwj/xABBEAABAgUCBAQDBgQGAQMFAAABAhEAAxIhMQRBBSJRYQYTcYEykaEUQrHB0fAjUuHxBxVicoLCM6LS8hY0U5KT/8QAGgEAAwEBAQEAAAAAAAAAAAAAAQIDBAAFBv/EAC0RAAICAgIBAwIFBAMAAAAAAAABAhEDIRIxQQQTUSIyFGGRobFScYHwI9Hx/9oADAMBAAIRAxEAPwBbUKnCS+EkYz8r/wBYongrqtTfDkDqT7tBGnSSlJS7K2DXzcenTBjuVYl7C4KR33w7h3+UeBP6XaJ2Bomoky8iojYjqcNix9bReVpNSwsJKgDzWzve3XPaJK4fKUoh1K+mOnqXz+Ud6ny/MSCAoWBzh/usLk9IEVzl8fmHo5Tq01gFQSwBqByGGG73+doJlLTUCSzBhcEKf0F/7QBrTLQEqCaQAGJwC+SMAkEm8d6KbLIL7gEDrht27xaTljtLf5iJ3sdSJqeVOWFwCejuezNaOwhSlJQosgO1n3BB6W/GF0taSwDBjZgxOwD4B7xZqSZawQSAn4nOx7bjvFsXqpxavoEoJjvVolFQmBSQoFuxSbPfdjDGTKANTucpIu4O1tjeM7O41Lmo5EuyeZ8DqBfPQwZwfWpQllqCilWGNs0+7DtHux9RBy00YJYnXQ+GpBcgMGcqIb0/ZgkEWuL4hDP44KgUJZN3JdjdiDtmA9QtQAKVk3dLbOWyPvb+0X/FrqP1En6Z9vRptYoJQSTT36Oc+kY/iM97kncJU4u3s5DXZ+kCanxFMHmJJrqyC/w+n5iFOuK6AAFEgkhOWfpaM2X13LUUWxem49mmR4xLy+VrBKn/ABA6d4cT/E0qkFCncODsPX5R81uhA81QKlZVlux6QVqdalCXTSC27X/J+3eIL12VKij9LBs12o8bUuyHuG7DqfcxleJeLVTJhFZvlrYtYWw5icNkzZo5JZWo2AcYuQWwRDzh/wDhwFqqnKmIUxsBj/ncH5dYeP4jOt9fod/w4RXJ4jM1ITKAWsJLN2xnHXMarw9wpcuYSxSg/EkhyVMASpWGdyMw0k6OVoZBCGFibm6ld+phZJ8RzZ01IlSiUpPNhsbnbfbpeN2KMcXe5MzTm8n2qkaWmJRHclKqRU1W7Y+sd0xq5GOimiJRF1Ee0R3I6immK50kkMDT3sbe8FUxKIDdhWjOIkq08y4JSoqUuYQkZJICmBYC3R3ftDXSakTA4BbrsfSCp2lSsMoAjvHn2YbOG3Gffr7wkU4+dFZTjLxsH1OpTLaos5YWMU8R4lLkJCphYEsLE7PtgNvAfHf4P8VdKwaUBJChglZsHBJA6DHrCz/OZc4zETloJSxQlK0pb4XHxMVuaW6W3LLPLw7L4vTrJtf53/A7RxiWZ3lOymBBsyn2F3f2/EOKrWLXqRKo5UXVZ2+KhblmBY4BuDteA9HrpYnCYtBkctKE04AO5SGFT5Jta92i/VLlVeZMVMq+FkilwglaUilyQCDlV39GDyrWwrHv7fH7irinhRSpq1faFiou3nJl3NzyCWWv3vneJDgca0sznVLcnLyqjazEtkM3tEhHOHya4+m9RS1/H/ZiZC6TWkKSxAAJYdCwyCA7E/nHYJStwyiogEG3zv8AsR7qZ6Q6VFlJv2LDAb13+cD+QhIqsSCDSVEB77dbm/fpHxvNuNbo1JIJ4dOIUU2Y7gbh7el4sVpXXUWuWD9g7elnd7R6mWFFTFnTbBZ9tu9/RoE1CjQMt9SScZZyHjk6ZzB/EiiE0JHKetyNrdvXvCiTPIN0hqQySXFyC1t+3SGc84SQexF8AsLbwNrpaVpCmALlJcMXDX7W2bbvGqLtbAGaPidIZiSC4frsc4Zu0E8Rn1FJLNS5v0cN8oQpFNPOe9+jH8/rDqTxFBSEnADhhg/p1hZKnaOLOH6hJUAlFlAklnfLW7EfSC9Ss+aEhVlWLZt0T6iEMkkLUKmCVO17dW9DBeh4slZdSi4e+CSd8Ht9Yq5VtAo0U7U0opIAHYFk3y9+XHzikawkA4tS4JIPd/cRRqJjhIUbKLWszgMT19N8wpTp5ktShkKuwNgxez5wIEMs3aTO4oaanW0kBwTuCb2u4fMWavigpNSU3GG/PL94W6uQSPMqAdNw2cgKwLwDK1yVAopcZN89ugOYvhnNXv8AuJOCYukagTp8qXeWFKYnNmL29vrGun/4aLprE1CwlTpcgAgM4J6xmF8DUtaPJVa/xEOLbYb9TDPiU2fIQPLWCUfMMBcKJcXf6x6eF4lG5IjkUm1xYdw/VzJM1JlIYpylKSQzvsMQTqPHE+svUmkHA2wSzdd4TSvHWumqpKkjcK5QQ7YIGAQWHsXizXLVqGqUKrV3UQrYqG7lr/hDTyQ65sRY5Xbig5fGVTZYrUVIr+JNzdn+V403hHiEpSyiRJWmzqWs7YYDP0jG6TRpSRQoBILUggEk4JGb3vD/AIFxRMolSXXM+FtgCctnIZ47Flae/wBX2DLitUj6JRHtEIOGcVnzCDyqTu3LY4Nw5h1L1ZwpLF9i+7P7xsU7VmJ4mnRbREojtagBeOkscGDyE4lVESiLqIlEdyOoppiUxdREojuR1A03ThQZQBDvcPeBtVwiWtKgUIdVyaRnqesMqI8ojrTGVroTyvD8sJAINTNUCQoWI5VO4YKIF7Qsk+E1S5JR5ipszmKVr2JKSkM5cAgxqiGhSOOPNISgqlUFXmj4XSWVc2pAu4J9IRqJaM8i2meI8OyQGCPqd79YkC6rx1pJayhUw1JseRZ/6xIH0A45fz/c+aS5TFySQQeYhTYwBcPnbaDSiVUFKTY5cKG18+np6xRp5iqOelNQ5rVVC9+g3DkXjnQyAsqLApIYXL22A6do+Oa8s9gJTpxMAoUlgSSQm9nsxscm+3tFatKlSQtarBR5bdwbZaxGI500uklL2cn27sO5H6xbrVBK3DklizkY2HL+L5jpPdIIPqdYEEUbtc3Zutn+UUa6Yf8ASp7KexBJtc7ehgBaEiZUoqvdz2uR72gjTFSkl2tcO3W21nEV41tHHitKlxWAXcuN8WfD2xeKFyEoaYEqAdhzEX2L/lF2pmLSkKqsepFujNfEM9JMlzUUzA7AejNn0xvB5y7YrFMqQVGYp6SgYN3sen4+ke+H5JClAsGZyQeV7kjvYfX3dTOHsGQoKsAPQZuH/pCtekKVErFIJcBJqJN2e752+safdhOHFdnKwqVNWta5Z+JSXGGNJcezDriA5usUkAJzf1Izf3jviM6goWlTKADhmLd79LN0gLUSgv8Ai1i7Om+H/Z9oWKp2Hs6k6lU0OCwGbXPpCmZp5iphZJF3Y2Pq1usa/RSVIsgWOGZJY7h/v2ht4V4LOmTV+fqCuSQaUEh1O7Bmti5+UbvTOE5cSWS4qzJcK1AXNTLL13AA5X9Sd/0h7wlEn7QUzCiZLUGuopUkhTEBIepT8rbnGYR6vwMv7UJCFALUlSjUHakl8deohhp/AE/TLUZxsLJKTm4L9c9o1qKx23G9kp0/NG04h/h1pVEqRLmSyLguz4+6e7By2d2jO6vhGoSSJMlhdLqItcKC/iYFrQ41PGtXKl0KKgmh2Uz02+pH5wu0epWhUqYpKly6nOWIYjLXuB8oLlFuuBGPJeRrwnw0PLPmpAUXKgLEEueXYAj5doY6Pw7IlGpEtrfeKiS3Vz72AxFWn8Ry9SspQ6TyksoKFyQfYD+0MZU1KlCogNazj5ulgPpFEk9hbYRInBLpYAtgdD/S0Eom5P1/ftCzUUpU5Vym3Tm6E9QW+UBanXKCglKrK96ex6Wb5Qry8Ox1j5LQ7+0KUWBwbluz2hhppNPw477nt0hB/ndKHD8uU7kB8f6jBfC+MibKClJUk/yK+jv26w0ckX5EnilXQafEUgTDKKmWMj3a3W7x5x3ixkJTSEkkhwoswe5bJPaM/qtRIE9RTp0+Yl6JmT5isMMUObuYPl8I+1z65xFUpiiixlmomxb7wAy/tB5F/ZxwalKLr+RnoOLCcRQkkFKVVDHMCce31EMqI7k6VKAyUhI7Bospg8jFk4yf0qiiiJRFxTEpg8ifEzni/QzpsiiSHJN8g2wARjma/QGEvD/8OWQlM2aspCguiokbFSf5aXA+EDDxvKI8pgUm7KKclHijOTfB0slxMnJHRKksGDbpJiRo6YkNYLl8n51n6ooUecAOxYFiB+AOLQz0E0LSFoLUm4ILC1/Qm37eF8/h5pJ7WLelx7RTo9OWpCiDuL29Q/1/tHyzScez1hzw6itYAKjck3Pd2LWAHf3jzVzSSokNYgORuNyfTHVt4602mSkskEndRalLEdO7/wD6mL5y1FYcCldwWF2dgbH8MRJ1ytBBtNIqAsCnBDHJs4DdTnvF8xYB8tgkM+Nny/6wvlTvKqqNidjkE49P0GIJ1U7zFJIAAap8Z2O+B1gtWwXYDrdQFouWaz3AUnYsff6wRwmeEpCVF27HDXKuuYXztQWCEuEuHBHw8wv6frF/BwTOBSC+QRgdVHZv0i9VFnBsqampVipFQPRmsd3tn3ia1CVrUKVEAOFAezsHdtr7xzrtJ/ECqgklQcfesCMYPuMekTWIpUgJ+FYAcbWAfODHJ3TRyE+qngpQSCpiQS+UuwDegirh+pSLK5dwb+jdt4r4mkiWUs1C3cNcK/G4HyMVaYoKed7F8i4tYE+8a4q4hNdwjUImKSlwElJL3Frlg2DgRsuD6cuuhPMlilJlrNutSRYuWunvHzXTa9CAyBg8vM7YqOxIc79Ycq8d6iUmmWUpUzMRtzAuPqIEVxkcMuPeKjI4lKX5MzzESSlSSnfnJIuxDEGrpFOo/wARp6gpSpbFIIBUHIJDOGbtCn/OJmq1HmzCAtMul05LJIPoDVjt2MM5/BpqpYKUhQUHZdnD5yP36Rp9+S1ZOWOL8Czh/H5swkTTlOVjDixDsN9x7h4Zq46lAEqpNIvSSbqIU7n0cj0gs+UCo0Sy6aWu3QsCSALM0US0aecQPLSlaM3sbbJzsW2+cCWZvqTAoR+DvTcZoWqZKplpWm4CQkFnBuU5JsQNz2h1wvidSSSolRu7YwCASMOMZtCqXw+SVIQDyO5TgEB+jWv9BD/7FLQFUKLEiwc5u5JsGMdHPN+QvDEH4txUEcwp3IdjgsWzmAtAqpbuz4GOnbGdo5n6dKmSVvVsQKkm7eqX/e8cy0eSSSoYFmB2Zw2f7dIl7m7kVSSVIY6riISyGc2LZ6mx9Iq1XGVJpKEFUpKSqYXBJH8rGz7+zWhcJiJoyxBcFxjDkZMHIWsciDYB3CRzENkHCbtbtDwlvZXEvqGHCiJkqpSDLUajQtqiElgTsLAdukHp8RydMkrZwpIISnqLEt8r9jGekHm8xaiTdKmJSCNks9g1iDm/tROmICgp3GDVm7nOSXaHeevt7DmjGWt9mxHj6WQlpaubrtZy8EcT8UIoZF6k5wxO3rGITqqWIGdvl+YiubxDy0qUoO12F7/nEn6jJRkfp4XdDqVxNY56zbqTb9YIm+M1p/lDizvs1+/pGO1vGDMkpIBcghQBAYNv3/WOlTf4YqpJuAUqSojG4JZXrCrLJXxY6xRato1+o4svUyloKwlVSFSy5TcKDu2Uixb9IaeHuATkzlzp6xWQpIQk1BKSoEEE4KiCSN3j5bI4y81go0IdNnNyBdxjcRsfDPjYSiUzSaVKdcwkFnSEoSwxYC93jRi9Rep9kcmNpVE+hHTn+dXyT/7YkJJvjWSCwII6uRt/tiRr5r5M/ty+D5Dp5hyVM4tts569rR5K06wFqZIUSHe1gfqD2MCaRQMqp3BTjox6W3v7x2EmanLUpcM5qOBbrY46GPnePg3luk4qQsJFkqYEl7O9j3/XeL9WELJoNklhjYN7NuM3ECy9Sny/MFSSCgEtayVBy+TVSfc9Y44frEkEvlTkmzktUW6uTfvBcK2EF1ZVg+w+7cY6sw/tF8riICAGApSxJN3s5v7RTxGQXLDuHZyC22+WtC6UCFC9mezO0VUVJCjfST0lwomk45mIfPbB+sMOHzUqHlAsVOahawxf1bH4Rn9LzFgBhwMY2ds2y0E6aYmtiaGZxf39Q7QJQTsNBes0a1Ak4FxbCiSAATsSQ/0vC2ZqZhKQxDWtdh2HTN4aqnqCqXOBTj2LHNzYesLpvF1JUAmks+B1uMdOkHG5dUAsnaQmbU7hSbg3ukN1zf8Abwu18pSUiYACBYnPzGGDt8o51GpUqaZr2yQGSSMFgeoJ+sWcJ5xMlKDgpdxdQOWAcbta+O5jRFNbGO+CpE1dPlgq63bBt2tv2hlO4b5U5cqYGcNduzs73jOaXWKl3AUL2UHF9hB2q085hNLsbpe1rA/UtFGtgNRo/LSkMAbMGA64EVavjqki7gHlScj1hNodWorSkTEk1OSTSGw9R9v2YK4l5akoUFh3NQcuGbmY2KdgQYnxF4vyN1TpagFF3buLGJLTKHMAkq7i4x2bpGe4dqrq53ITZLgA+h2IDn2h3L4QFEIWoki5USR8mYWhZKtASoZ6XXJcEKx2A9HGws8XyOIqchJLEO9XQm4tZLtChHDPJmUKmBZIYJIuXe1wBYNvvBWk4XPlTf4iBQQ7BRSwFTAAYVyttaOUaK0PzplpILJenJwR/NlmgTUacEBTgh/he5tt2iaziqVLNRIIRhNVyC5Z8e42eFvEVCkmoqUKQUseV2IIOCM9I5UwpN9BiZCbLYhgzEZ7M/fEVniM6W5SAeQJDuC/oC7g3s2RFHDdSspekFSkskruEjqxe7YjzWav7OtEta0rU1kofOOaoDf2hoWtrZSKa+pFGhnTriYGwWClEHJc7VDofWGeo4ilEwKUlPwuQAKLA9TZTj2Ldo881Kg5tY3B9Pr37xFy0kGpVhucXzuHP69oCyNvof3W30GqmoUQoADBZLtj8PW8J+K1AcoCidnH5wXpiEoRzJUCL0u6Uhg5szte/SPNbLklaifNUEB1UIUaRSDXfKXcbG0M8cm2xvZnL4M5JWXd1BzkgkJJzULlov16kywShaSRcsFsbC5s2+L7v0jrW8QQh0yVFTFwwPOlgXUDdwXt2gUrqSrzKpRVys9lJYAJZmdwLu922eBSitg4RjHfZTo55FQqSXNXJSN2JJawYiD5FCVVHl3DqA7BQZ97eohfK0klIRUeYumyikEZuOoJbpDuWqRLQ0yt1hwQhxYnKSro+MQko8paI8XJ67F03SqJJE4XO8SNOPDshQCgoMQD8KjkA7FvbbEew3tZP9of2Z/K/UxPhuWySskEpAYAu1/vB2yAwPQe5ep0yQPvkp2ZVyXch7kPf+8D6HUfw3DBgHDWxm4F/TrHM7i4UrBcBnw+dtsxllbkZ3ZxxDjQWhSUilHKFJ7pUSGsGJz6QJo54oCVYNw383Qj0EMZFE+XNFKa0y6kvZ2IwRvffviF83TfwkhiCAygx+L3vF9cUNToL1KleWljyyyz+t/y6QES5rGemwF3jlSFJsbbtm0VypqhezHtb9/rCpfAGmHyJ4QahdWw7kH9MG0VKnlcxzyuGUzjJt+UDajUpBdJuS9IFrtn8oJ0ejXNSoBLBDc+wNjdy982HTrHaiuTFuj2elaFTEh2fl3LOKQDtjMLVFSLs46/vo4jZ8O4RUmqdZZJw1xba9yRg4izU+G9OolwpzZrjDmzbkW9oj+MxRdAckYn7TyBwFqYi+RsLhj0Pt3jrhXLPSUh1A4cXseu3URp5vgiWp/LWpKrFjdIcXGxf1hWrw1M08zzApKkgkOkqqDlgcPi8Xh6rFJUmFMGncYecTNJDqJNNLP/AMQHHpFyJ6JlRWu33R9625+hYkxmpswENd3Ivt0gnheqoU5D29c9o2cdBsZSpJmzVLATsGKRcsBgN0hhptNqJaVAS5ZCgwcJXYg9bvveAOHaTzFKKeUAhi7Abs2b+8aXhUtRKUpJUTgDmUwz7xOUmgWxXw7hikOpctJOeh32fAeNfwzUy35piQUs1IBFw9zgm37aKdZofLFRUlQax3O9unvGf4nxVCQKVJDizF3HpEncxbdmz1U2Wul2dJBfqA5bci4ZrZhdJkH+JSupSuY1l2SXcJChY47xndJx1KyAyi+VPfLe35xo1SiZTmpIuBSGIpJLPe218iETlDRpxuXgGRPTLNRTWMsOUbAAm5cehiyVqHBUoJDs42ZgwL3gqbxBMxJl4CQOUBsC1wO5y94S8RlL8yikJYAkncHAyzgN8/aFpU9/5oaT1S/gaT9aJTVtQpLgIFxsXU177Cws0AS5KlBClHnTdJPxb4IYvaCNHplEkqNkpIDuwLgFrd/nFC9SZikIluDUpISlN1U3dQAtgfpFFG+g7k6RaNOo1AIJNueoXwbpbHcn1y0WaAKKFVgUocqBvd2AFs/ptHUpUxD+YFuDsAXfs1reoNvSLVJStQKQU3uCAxcdGZ3v/d456lTBLU9nul4wpCaZUulAS8xbBVIcpHLgm4bJjPcL8RqSqYZQqWElIK2AuzG5HMOYAWs2WMO9AZK0mSsKIExSanLMkkg2AZV9nZr5BjiXpdNIUoIBdalMQUlgCaQKnYgFiWtGvkqpM18rikmINXolCgCRN80q+O6kmokEIBAfIYBrgxctKUoAlkAp/nSxQQWc3UyhnJh3L1xmLpUnzZZFdfmBSkkM5SoXY2dOzloVa/UypM9SpaCtLBkDnTWfiqU4UBu3VtozZoXSM+bHWv3LOG+H5wkmcpVhuRWrJ5kX+Lb4dgYK0zHkWUk4c5YhnHr+GwgHU8SJmvIM9Nd6VOo3cOg1EXSwNWL5gqUk0ky0roASXLb9bMN7ekGcUq49i5IRVKHY6kIQEgVYtaw+USFp18vdKietvziQn+9kvp+DCaOfN5pbGl3FskFg98esNJiEBICqjuQLXOwAMZiZr1IUWdgbfPMEytatZBFj6kE/XtFJYt2XxSxxW1bNdwagKpEt6goDcmx6+n0hTrFKUU8oVc4JaxJwWbEC8P1a6hYgVAkpd1O+D+3g3XKSJi5UxMwlKiAdrl3I2N+vWJuDSFm76KZUpC7uorYu1w4GOu4u7Z9qtcsISE0mp92Zj6jPvBEoKSQUKpKTYgAMScOA5cPFGvQpK0eYepIIcsC3R73MIvuISdMs0fCvMXQixV/NkWcmzBmjcaWQJKEolpIA3Yh+9W+Pwhd4c0rArFBSoEMWBbsGve1+kWa1SUkBKig2By4JyAHDlzi1zvHm55vJLj4RnZ3/AJgkzQhnXd7FJSLpcv6/V+kDz9QsuQCxF+YD/iAoOQRd9rs8c+WoMAo3DCstizix3JNwenp5LQ6kJBJWkO9LgC+MN7C/bdFCK2jjzS68JUZYDvzKSlyQMZvZ7Pj5tBH2hZQGSWuADYhrAv8Ae3N/6wJOAUSCpgOllWKnSaTjr74ij/MWIQQZizcbDmpSWGwAtfYnrD8L2lsIk8TcMSldabVAClgGI2sOgt6GE6tMtnKbdcP+8xu5E5CVJJBmJUoC9IpuQ4IfAKdtu8EcYloTNVLmoXULDnKwQGAblDCPUwZH7e/BoxxUkZHhHBlEGo0vcB39Lb7QXrOFFFJlqAU72KkqsRcA5vD3h0qWhNVRLnlqps+2cfWKdb5TsLK64A7NcjBtDe5ch1i3bYm/hVMufMSFPZqxcnqwAfftFsrhiCrnIvYqRzXGCGBBG1n+cEanhaV81SGAy7ufVt3bvAOr1SZdkqsLMC7dbsM+kUtvoKpDhXh8SyDINTpZSVIUz9jvcjI2hvIlLlIBWsllOQxawtuLXb1jH6fxMoWrIAG/941/C+IyJ9KVTQUmWStiQoNYuGLkm4ActtvA4NvZeCjJ6dBZMpKnQl3UWd3AL1Bn/mduj7RzwcyQQ4CSAplK5yCSR8OLeuRHvC9OJiZkxIUTLCgEnKge9sABy2fWFElaVMlxUP5jgEAki55b73x6wquNOhObi7ZpkSPtFaitC5iWQoB6SwqqCkGom9wO7WEVr0AkSlFXly5linmpdlAEuTdwbi5uCd4XSdSulcoUoINWWLrYnBcWDd7CPeI3ImrmKBkpZJykPvzG6tut4v7uNuvJp5xk+thnEZ6ygTFy2DslNSbpLuw2T3MLlcRQRUpNLDLux3FtuhiqRrpk4KR5nnF7Bmpf7pOADn5Qzk8ImiWWAppCiqpBBCOb4747QkqbdE5xTbS2ItCJkpVMx5dalTEghnBqUCxGL4PviKZE5gwpQVA1FQTTd+Yh2f8AsIIVw1WrmUzFKmcxoJJqKXcIDlgkObm5Hzg3TcJTLnK080BCQmpLqZ8CxvU4Ju8FKMnoSEeUvp/cSHRJqTTOcC/KGa9+Y2q37jBMcapNLJHMzhwQ2X9bu8H67w6TNXJlAh3KHUknGOUsT894G1nDVSiEUkzC55VOTgF3vl/Xu0LLHy8BlGT1WgXSyzUFEVAbP02sXGRa0MjxnypirrVMCUhTEhJcAhKkM5IJyDk+sCanQz5BClpWlKtnDPnmZVj2MAp0kyZNUsh1KyVEBv8AVZVj694EVx09ErcfpNMjiGmIdU1YVuKVWPSxiQgVrijlULgD7yOg7GJDU/6UXWNV9v8AJnxwZayV2AJe6kjN9z3gmRwD+alTZZWNrsIamQUBkqx8rdz7bR2mWThaH7pUpn7iIvKzHQJotNSXRKSFAE3Use9yBv6RFeJJwJSyOZRPwhSgC2526Xhxp+EKmWUpZGOVADjpze8NZPhW4oSgBrmZzH0Cf6xN5V1LY1aMtpdWpYK03KCCwSw3F7l4A4tNXMUmYkpCiaWAuQDku+H6Yj6PO8KApWAsioB7hi3VIbp1jJ6zwFOSp5Sqy5cqAHKR1OGuPliExzhyvok4MYcLWkypTlPKkpUA9NVySWYXpycOW2iTdYSVHyzf/wAaQC9g7k5Ackk9+se8N4TN06ClaUlNbpL9QASzEbe8BJPmT1cpSpFQSmoCokO5vzNdXT0jI4rk/gi412XzlCoKKKbOTSlqg/3h0YXOI4TrgHVZiyfiYMC9gFW+jsGgWalW8xYQGqrIH3roZId2vfGYB1iHmUrTSTz1BQKTSQqkA8rDp1v61jiT0ckNlTHQXOWICiXL4diTgHmO3aOFTyCHWQ6XDOzJvQRgP9RCtc1UkLCFGbioMymJulwCXxd2aDNHqBSiYtAS7sCouEt97ALkWCoLx8VfgNFeo42Za0zUJLJWC9JSC11JSS5uCbiNSnxnw/UfxJxpVYBBTUbDIUlDt6mPnniDiAmKIFRIUXUVEi1gEh2AyfeHPAfBQm6XzV1JWpyhmwMOCLub+jR6WCFQ6KwPoCJ2mUhKkJLEODSLgj/VfpmFus0qXBQkB00lx9AOjQNwfgWrlBJ+1OkgMkSjMADWHM0aVM5SktMKycWRSD7BRP1ic5R6tDrl8mVV4eSoG7O5swaxDBhbMZyZ4EmBXKbHJKhk9o+jI0yDZin8fqY9mcOS1lF+7D84aM5eBOOTtHzFPgbUFTEBjkhSf1jQ8B8PGQXXJqUCwddqWfZQLkhs26Rpv8vU5a7dIHWhQzY9wxg+7JCrJOEraA586WEpCXQczVBagHZSUy6Xa9g9yOloX8L0plVLYqKmAuHCHThLE5AvtDeXIc5Yb2HrbH7Mc6icqkhKQlwWOSCQxFRALZPYwJS5dmr3sc43LTFeo0i1qcJACrAkqqezOQkOLC0VjVLSKTQXclVKiFMHZgA59TBafMJAUpQSzPZR9XYl49ncIVODicEy0AOj4VEYLGwP42xEYY97OhNWvJVw9MlMqtTlXxl0G7myUWvc4vgwCOIVrWlClqQXqAUoORuQSQ/6XhrpOEolIKUAKSSXCi7vt29R9YYabSSRIIZMtT1UvSdgxYXdvpF7TugxzRyNpaEtSUkolkpUDYJdJD/yqyBdrX9IrEuYuZLDB0JpqKsl2pcix9cbm8M1IA5ywOSp23J9PbEUaDXz1Ay5alhRJUqY4+Fgaa/iH3Wvcn2gwq2NjlBtlWl0iJomg8pQkstZ5lWIosaWINjm1oT6aaZi0LnrbAf76Uja++3vDQ8MClAkXBY1OQS9T7D+0VcY0VgUIcqXdgw2cntn55h010GeRar/ANLV8P1XleUUTTKJsCC7A1i+wBItFOm0KqjasJISpLMx/P8AfsWNNPMkgTSn4SEKXuAxILO4pHzj3Q6RBNc0qUsmouSea99n63HWKY1By2/1Ey5scVbtinVcNlJWoCWWCiLJSoZ2Jcx5GtlcTlSwEAEAWak/pEjb7WP+tHn/AI7MtJC1XBKSBQFd9vxgqTwsgWCE+3tBcvUlZZTf16xeiXMTZZF/hIJuCzR4ebFKO49G2imTw5QIBJ9ukHytAE5fOTHglXuQ+T+HWLhK9Bbv7RicrBZ3LYWA7k7R0ACcxUmW/wCG20QSWPru+394Q6zjV6OuxYg5BFrwuPhJIJUlKUkgCzswvgFu0O5Qbb9939ItSoMCzR1voDp6ZiUf4bBSqpq1L5iql2Tcu2X3O+5hnpPBspBJFRNAQCTgMQwu3S5B+ERrEJ/DpHISHsXIzjfeKPJL5CkkZvT+CZCXICqjdRrIJ3cse5jzVeC5MxgvzCA3LXbrfrcxqAgYJP7xFS1JBa57M/zbb1aBybd2GkxDpPB2klu2nQSP5hUPmSbxb9kUU0pS21inlBsLPDhM8F2OPiBGGfL9o5l6ohLkGnqQwbqQ7gdzDxzZF0wA3BeFmSlqic2OPYbdIMUvqPwaLCq+bn1gedNOzeh/pE5ScnbDRXOL3b6wJIXU42cs4b8YF1esUpVKRbdiMfjB2lQE7P6nf5RqwJrY8V5LAgpdrv1vFlKSLpHfEciSVKqcW6OP7xaqUrrGqLsNWJtdpUpJZ26C/wCEATJW92h1xJJAu59D+MK9TMsA7fL8Ii3TpGTJBWwdUlz3iEWdmbDiPW3N93f26xUtIAdRI94YzPR5KmPewvh4k2QjLsoOx/L0iwTEN1jmZMTSXGzb7lrRy7GjuSKp8upL2JNxg39DZsxbp5K01NSKjcAW9LbWFntHSDlmI2/V/SPVzXGSCNse0Fspkm1cSn7ElKiXdzglh6ABo8GmS/wj3EWVuP1vHi5gTn9IW2RcpPVgXEODCaDYpUfvA/rtCvT8Jny8TwwwC5HyJ/CH41iTYKS52JiTVJw357wyk0C2Kvsup/8Ayy//AOaYkXTJAcsIkCw2aA6GZKkDUhUupKaiguM9HcK2xHUjVmagBabLSQQP9QwCGbMFL8QKmShJHIgCnlCfhuChzsR7wqXNoUCcdBGu9HpeRnoVBFKFKqOAotekC3+5vneDlJDPZ/X+uYyvENemcgyyCoHfDHq/WFvhETZK5iVrTSDg5LXB7A2jBm9OtyQGtm8VOAwxbYA/P5xPtIAelXr9OrxVIRYAkOq7vvbbP5RaJlIwXGC3f6Y3jHxOotRqUgOBmwbmc4Yd44VPVZkt6gqO17M3s8Bo1NE0khRCnsWyGJIvkuH/ANog9E65LZvlmgNUAn2sp+JgNyAQ3q5sO8eSpHmMZmD8Kct0qH83rj5mAuJakNRVcs93s27DqAPePU8cQnI5rC5H99zB8BC9YTKYi4wU4GDSR0vZu7xZIllKbJc/eLi5s5z+27Qj1PHkzAU8iBa5BJdJDY7iKU+IyAySSNlfu28FrR1DfXMJstyBUS7gF6BUB7G/zg5c1JS1STa99i+3SMTM1kxan+Iiz4HSxjvyCbkMSKQQauY/dfY/1hljk6SOSNDL4imgJKgaQAcZsMvHM/UpULKazO/V7QJI4EhIdRKlbuSL+0X6PTJCqCzgOO6S4Y9wbdw0XXpZfJxxpNMQ4Y9XZ7ltzBkpQB5n+Tt/6oKQjZo9mSizAJsM3/CKy441bC3o7SlBH3y3RP5RYES/9SW6lvygZM0DADt+83itUlK3Lcw3eJS9UvCByRVxWbINkBQVcVO4PZi0LFM12PqPwhsvTIP3in3F/TqY5VwykMkg9zt2/rE1lUtsRw5dMSLmjHtiKJ2nOAAR3htM0S0jZuwPbtAMzWoTy1B/XL99stFFlT6IvCwEo+7SonAYfSAeOECSpNTLIFipjkO2+If6bVVvZQb+YZvkQv8AEaE+VUpKSqoAGz5u9nho5FySOji2jiWkJSC9iLdLR19oDXtAev4XJWlgSk5SCqyvXoB07QFqZKJMtQVKWKcKrB+sPaZN4mMl8RAwoDsQb9WgSZrKyQkOl79fkcB4Sfb0rS38RIzkKfA9oJ4ijyl8twEgm7O49ekNQPbkWcR1KUsli/8AMLfWF/EeJTZbMeW7Um47mPJXFVlDEJpL3LbfnBGn1NYJIDB9nGMQ612CmUSvECiATNUD6D9IkCzdfLBLUt/t/rHsNxXwGvyPosrU3Ka2PWlLnP52949GpcUmkgdd/V7WBxFqOHAOybkg5c2wIrmcNDkBKSWdSlHlSGyovYlvX0jIsU15PQUWAzZYL3SEh/1c/jHullIQSd9nHUAW9hEkyZK1UpKlszqQ6UhmwcHPcxfqeFFIdyoZU4Di23Vuh7t3SWKZ3BnOp1rAl97qfq9tvWKRx89VF2sD7M37+sWo4UFrVzAgAPfKlBwzbAF/cQx4boJSCakgF7KYWfPtBjgfk5RYq0upVNuEqJBuMZy79evbeCpenmKWryzyg5Jbq4A3HuPxg/jgEtKFOwKhLqA+6rPo2X2vBa9OpLWYACkWw1t8dot7EF2GkJdTw3UOcH3Y2bGztASNA5QkuxupV7XIv0U4IvGnM8g3NzcJb8hCyTrE+bqU0G4SSQ4PMkhh3cQvDEvIFQRpuASglLgqyXJ3d7wPxLQykJCwhKVVBJJGKiEv6ixBhvpOVCXSbi5JdRLMCoYeBOLpE2WEpJckdLbE8o7wvv40xnOJ19j+6lAABYH5fX3gfiujIlpKXBqcN1QkqD7fEB9YYaemk2vnqE5PK+7EOY9ny6w3TBPUgDr3iUvU70hOYUNSmYiukAM+5ziz4gRE0CYCApwCLEB3YttuIukIJNNza4YtnoLt2jqXJAVUSxHrnfMQlmnLyIdnTTFn4iQNn9r/ANIKmINnPs+94GUSQ1gA/Xqf6x1SzXGH6nr7xNM46Rokk3F36n5flHC6R8KD6vbYb7bxWrVMCylDD7Wz+2i5GoYWtu56QW9HWV6gSwkmYWSrOSBjoLZgSZw+VSAZgKVWAKmGGvgkNBXEtAZqKSopSdwoi27tCXX+GEOkywSmliy2Z2NgoFyxd4aNeQWV8UnLSugVLSwtKULB90Eva1+8LJXDxM1Qam9ylVTs1mCnchhYdoeyvDgTOMwrrCnASq4Yt2GzCPdB4QCVlcwEhKiUALNgRul7fWKqUV0DsXcV1vkPMAqDgF00gKJLg2cP3eEXiBapkhM1VIPmJTSlru9iWdw31h7x3gywlZUpc2UAFLLpSzF6SAKi35wi8TcIkSUyRKqKFT0VAAEszhiclnsYri46+Rk3Y+0HDtNT5izLT5hCQCQwboSXN94Zf5cgoIJdLXBDsB1/WMxOkacqCVomISGdZWSFeybOzWcYgzUztJ5YMiawQ7pIWkl/Qg3bN4Di/lnWW6rgMooZNJDkEVBI9h/WM2vw3SpUugFRLpuVEJvm/SHfBuKS5kwlSV3DWUWPY/L6xp9L5XxJRQohs5be56QOcoaZ3ZjZfg2YJbeWkn7oILdW63PeF3/0ktypUopCs0ukJPvH0b/Myk/DXtZaX9WO1441yCuqmYliMKAIBftdj6QFmkdSPmS/ASlFwrPpHkbacpaSU+akNZghTe1okU/ES+QUgfXcQ1CiKUCSCwBTzVE2AqItc9NjmDpPDEoBBWpRNz6nJ/r6R7xDR1hCCGStbF3GErI+RYv6RTpeIqSpMup5wDKJD/CQlx/qU6T8+kaZT4o0NpIKTpUhzYAPzK3+cdAYcgvjd92tHMvUhSR5jk/ERZiQPwq/KPZWrQLoAt8LO5G/VyA3vGZ+pfgTmBcISkS1bNMUl1WuFUt8mDQwCAz2NnBOOvT3gbS8IKHUXJKiopBpBdr92I2ydjBipFOWsLMBY9G3/U+0JPPJ9HSk30BcXClBIDkKCgEizFSRzEnG0XolukeaOZRcu5ZgCT65MVSNS9QQAShTKsos5c3y7HIb5Q0RqlOwNN29GJHXDRKWST1IDfycTJymPKU+h6P8zm0UjS7gAVt3cgZvnsPUxeJhKjctjBYOxYD3D+8U6jWkGlJIDenXbphut4khbLFSm/mV2sHdugxHtYQ5sFM3sL+28BaiZMJ5VDAJG+E4/WAdOSs8xqOWwH6R1WDsdSy9nu2fVxvF86dQA9w1x/UbWhcOI08pYej29D2/WL5E6oC5YFiPoWfHv1gtUGzpOrALoqS9r4Zh7n3jmdOUA13fJSFE97R5OKGZuYPcvAk7VEOxDKYuQXuQGb2+kL2AORq1gWBtfF2LQQgKNzYC/Tte2LvCjT62pRF09CO/p6GChxhMsGoB+9/fvYfWA0KGolKHK4IVcbk47Wa0eKSxJc2z0btb6x5pNYJhJFzsWI7i7/t4JK9lu4NmNrH+0ANC6Yp8pUenbH0cxdL1qQllPbZi79T3i8auWXSTd/axtFWp1gSl3Qwue3YD2zD18nUUp4oEXUwGwJZ/f6xerjctQUQoC1uvr2hCriMmcKWBJNybdYA1PDEBTy+nVhiwh1Bf2AG8V1E5ctYQUspJBK+hSfrGS1HElGTpJaWFM1JSPwKvd4J4hq14BU24f0jJLnHl6oVb2MbsGPR3k2ms18+Weak9hi3R94APiFK1UTJSR0L7922gKXxxa00LFQ/fSKkJAyHc+8FQr7hS/Qy5qC6V032Jtf5ERoP8x1DEFQVZnwPzgXSSygFSDylnBvYdI7ma2ShTKQBUnIBDP3ETnLkxugbTzJ8tYWVOk5BMGz9WVCqivDhgQ77Xft7wnRxCSF8qi92SQ4fuXhjpuPCW4mMkkO2x7gjr+UCSfdHDfT6hQSANOoDpUj8y8SAFcbJ+EgjYgpD+x7xIlv4/k4eeK9QoackKINexP8s2OkJFBU3Nbm3wN8x5Egr7TRDo8kIHlOwejP8AyMHy8n/l9FRIkQZE7T8aPU/gYH1f/gX6H6VERIkGI5T4eP8ADfev/tDiYnP72iRITJ9wrPNKeRA2aKdMgeaAwZx+KIkSFXTACa1TKmNb/wCBgdBsr0/6k/jEiQy6FA+Ecy01XcjN941E9LUNa4x/tf8AIRIkB+DhdrD8Xr+SYUoUXAe1/pEiRy6Cuy/g6za5wfxhVr//ADH95aJEikewS6NbwAcg/wCX4CG+pukve/5RIkTOj0ZzUff/ANohfxX/AO2X2QP+0SJFojGU4crPqfxEFSZpcXORv3MeRI1SAjrjymFun5CMyUi1tz+IiRIrg8i+T1YzBWm+GJEisugIL0k0sLnPX/THE5ZKxcxIkY32MxdrkAXAAvFPFx8PpEiRsh2hGCy8CPYkSLCn/9k="/>
          <p:cNvSpPr>
            <a:spLocks noChangeAspect="1" noChangeArrowheads="1"/>
          </p:cNvSpPr>
          <p:nvPr/>
        </p:nvSpPr>
        <p:spPr bwMode="auto">
          <a:xfrm>
            <a:off x="-61913" y="-136525"/>
            <a:ext cx="304801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e-IL"/>
          </a:p>
        </p:txBody>
      </p:sp>
      <p:pic>
        <p:nvPicPr>
          <p:cNvPr id="16390" name="Picture 6" descr="https://encrypted-tbn2.gstatic.com/images?q=tbn:ANd9GcS5IYnqcx--24Irk4LN2Fg56JavAmS85Bs3tg2KZAC1tcbsr4uvi9LsZTFu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5856" y="3645024"/>
            <a:ext cx="2657476" cy="1714500"/>
          </a:xfrm>
          <a:prstGeom prst="rect">
            <a:avLst/>
          </a:prstGeom>
          <a:noFill/>
        </p:spPr>
      </p:pic>
      <p:sp>
        <p:nvSpPr>
          <p:cNvPr id="9" name="חץ שמאלה 8">
            <a:hlinkClick r:id="" action="ppaction://hlinkshowjump?jump=nextslide"/>
          </p:cNvPr>
          <p:cNvSpPr/>
          <p:nvPr/>
        </p:nvSpPr>
        <p:spPr>
          <a:xfrm>
            <a:off x="683568" y="6093296"/>
            <a:ext cx="2448272" cy="764704"/>
          </a:xfrm>
          <a:prstGeom prst="lef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המשך  </a:t>
            </a:r>
            <a:r>
              <a:rPr lang="ar-SA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اكمل</a:t>
            </a:r>
            <a:endParaRPr lang="he-IL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0" name="חץ ימינה 9">
            <a:hlinkClick r:id="" action="ppaction://hlinkshowjump?jump=previousslide"/>
          </p:cNvPr>
          <p:cNvSpPr/>
          <p:nvPr/>
        </p:nvSpPr>
        <p:spPr>
          <a:xfrm>
            <a:off x="7092280" y="5733256"/>
            <a:ext cx="1584176" cy="864096"/>
          </a:xfrm>
          <a:prstGeom prst="rightArrow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1" name="סרט מעוקל למטה 10">
            <a:hlinkClick r:id="rId3" action="ppaction://hlinksldjump"/>
          </p:cNvPr>
          <p:cNvSpPr/>
          <p:nvPr/>
        </p:nvSpPr>
        <p:spPr>
          <a:xfrm>
            <a:off x="6948264" y="116632"/>
            <a:ext cx="2016224" cy="620688"/>
          </a:xfrm>
          <a:prstGeom prst="ellipseRibbon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הטקסט</a:t>
            </a:r>
            <a:endParaRPr lang="he-IL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2" name="סרט מעוקל למטה 11">
            <a:hlinkClick r:id="rId4" action="ppaction://hlinksldjump"/>
          </p:cNvPr>
          <p:cNvSpPr/>
          <p:nvPr/>
        </p:nvSpPr>
        <p:spPr>
          <a:xfrm>
            <a:off x="4644008" y="116632"/>
            <a:ext cx="2016224" cy="620688"/>
          </a:xfrm>
          <a:prstGeom prst="ellipseRibbon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קריאה</a:t>
            </a:r>
            <a:endParaRPr lang="he-IL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3" name="סרט מעוקל למטה 12">
            <a:hlinkClick r:id="rId5" action="ppaction://hlinksldjump"/>
          </p:cNvPr>
          <p:cNvSpPr/>
          <p:nvPr/>
        </p:nvSpPr>
        <p:spPr>
          <a:xfrm>
            <a:off x="2483768" y="116632"/>
            <a:ext cx="2016224" cy="620688"/>
          </a:xfrm>
          <a:prstGeom prst="ellipseRibbon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נכון  לא נכון</a:t>
            </a:r>
            <a:endParaRPr lang="he-IL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4" name="מלבן 13"/>
          <p:cNvSpPr/>
          <p:nvPr/>
        </p:nvSpPr>
        <p:spPr>
          <a:xfrm>
            <a:off x="0" y="836712"/>
            <a:ext cx="9144000" cy="144016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5" name="מלבן 14"/>
          <p:cNvSpPr/>
          <p:nvPr/>
        </p:nvSpPr>
        <p:spPr>
          <a:xfrm>
            <a:off x="1691680" y="1556792"/>
            <a:ext cx="5544616" cy="64807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לחץ על העכבר </a:t>
            </a:r>
            <a:r>
              <a:rPr lang="ar-SA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اضغط على </a:t>
            </a:r>
            <a:r>
              <a:rPr lang="ar-SA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الفاره</a:t>
            </a:r>
            <a:endParaRPr lang="he-IL" sz="3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7" name="סרט מעוקל למטה 13">
            <a:hlinkClick r:id="rId6" action="ppaction://hlinksldjump"/>
          </p:cNvPr>
          <p:cNvSpPr/>
          <p:nvPr/>
        </p:nvSpPr>
        <p:spPr>
          <a:xfrm>
            <a:off x="323528" y="0"/>
            <a:ext cx="2016224" cy="620688"/>
          </a:xfrm>
          <a:prstGeom prst="ellipseRibbon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מי אני</a:t>
            </a:r>
            <a:endParaRPr lang="he-IL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לבן 3"/>
          <p:cNvSpPr/>
          <p:nvPr/>
        </p:nvSpPr>
        <p:spPr>
          <a:xfrm>
            <a:off x="5364088" y="2564904"/>
            <a:ext cx="1008112" cy="792088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5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רָ</a:t>
            </a:r>
            <a:endParaRPr lang="he-IL" sz="5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" name="מלבן 4"/>
          <p:cNvSpPr/>
          <p:nvPr/>
        </p:nvSpPr>
        <p:spPr>
          <a:xfrm>
            <a:off x="4283968" y="2564904"/>
            <a:ext cx="1008112" cy="79208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4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מַת</a:t>
            </a:r>
            <a:endParaRPr lang="he-IL" sz="4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" name="מלבן 5"/>
          <p:cNvSpPr/>
          <p:nvPr/>
        </p:nvSpPr>
        <p:spPr>
          <a:xfrm>
            <a:off x="3203848" y="2564904"/>
            <a:ext cx="1008112" cy="79208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4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גַן</a:t>
            </a:r>
            <a:endParaRPr lang="he-IL" sz="4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5362" name="AutoShape 2" descr="data:image/jpeg;base64,/9j/4AAQSkZJRgABAQAAAQABAAD/2wCEAAkGBhQSERQUEhQVFRQVFhcUFBUYGBUVFRUVFRcVFxQUFBQYGyYfFxwjHBcVIC8gJCcpLCwsFR4xNTAqNSYrLCkBCQoKDgwOGg8PGiwcHBwpLCwsLCwsLCksLCwpLCkpKSwpLCkpLCwsLCwpKSkpLCkpLCwpLCksKSwsLCksKSksLP/AABEIALcBEwMBIgACEQEDEQH/xAAbAAABBQEBAAAAAAAAAAAAAAACAQMEBQYAB//EAEoQAAIBAgQCBgYGBggGAQUAAAECEQADBBIhMQVBEyIyUWFxBlJigZGhIzNCscHwFENTY3LRB0RUc3Sys+EWJIKD1PHSFTSSk8L/xAAZAQADAQEBAAAAAAAAAAAAAAABAgMABAX/xAAmEQACAgICAQUAAgMAAAAAAAAAAQIRAyESMQQTMkFRYTNCIkNx/9oADAMBAAIRAxEAPwCk6ShKCgIohXsnmWDkoglLRAUQAxRCnA1cBRsAAFEFostEorCjZSkIqWsVzWh3UUw0RAKNVp02KTo6Ni0OCzpTZtkU4Fp1TS20PSZGymiAqSINFkFbmDgBh1M1Z2dqgqwFS7dyo5LZfG0h40DW5pouQafQ1J2iiaehr9AHfTN7CxtU8NXE0yyyQHjiyrNg0mQ1aQDSlABVFmJ+iVltZ3o2skU641qQiU7nWxFjvRBy0oNTLliaaTC0VkTQHjaYzNLNPHD0PRxTckxeLGoNdTwtE0jWT3UbQOLGqIGuy11EAQpKUNXVjGeZaGKcrlSTA3Og8ztUig4mDbKGy9UhiCSAITtESdhT44a0wRBkjtJuFzEb91XGJsETbTQKzIo7la3mYTmkydZ+FHnzGQTq7n7Q/Uryz/h7q8+XkyvR2rBH5KK5gWAJ0jq/aT7all+13AmmgtXWPB6PnvZ9b9k3j+PvqnNXwZZT7IZsah0d0VEoo0alImukhQgSiU99LbUyPMUQFENfIkV0URWuiiASKTLSxRKKJgctEBRlaNaFmoZFOK0VxFLlo9g6FzU8l6mQKICg4pmUmiSlyjL1FDUWaovEWWT7Hg9EXqPmpQ1b0zeoGRTiXopnNSU/C1sXn9Etr1Kt2o6rShaRwQ6mx1noGWaUCurRVGbCt6UZuCgmkIrNWzKVLQL0wRT5WhK1WOiUtjYrqcC11PYlGfK1M4Th815ByzAnloNe8ffTTWatfRrD/TT3A/E6d8nSe/yrlyTqLOjHG5JEnFp9K5/eXP8ARPelRDK6nYIoAEdprTSYy+XwqViY6R9vrLvq/so7x+e6hsjrLt27PMfs59evLPQIvEkOSPatDb9yfYqsCVKxN2EVTrIVySR6jiNWPzJ/Gm+jEV2+L8nJ5GxoCjU0uWiC12nJQdgEsoG5ZQPMkRQrT2FtEukb5ljzkRTa26F7G/qGooitCAacBrPQEN9HSZalpbBoHSgp7GcNDAohShaILVCYlcBRBaILWMCBSxRZaXLWswEUuWjy0uWtZhvLSgU4FrstazAxSgUWWjUVjCAVxFHFdFKMDNKKULSgVtGBIrgtGa4VjAlaGKdmhIrGBiupwClogKUirn0c7T+Q/Hlr8x7xVZjrORoG3KrH0c/WHuy/PN3/AMxXDm3Bs68XvoavXeu2v273P92Pb8aKy/WXU9u1z/cn2qG63WfftXj9r1F86NF6w37acj+wPs1wnWVOOPZ3+qXn7Nz2h9/wrsm1Fjlgjf6pOR9V/ZH5+BJJiuzA6OXMrEW1RdHRrQ/8b3MOjpZVAwW6wcqpctbcKw1mRBBGmmveKtky8FZLHj5uifwzhN24wNtGOzBuyumoOc6U5/8AQb3SNaCE3Fy5gCIGYAg5iaoMb6X4t7sPfuZemKQDkGV7UqOqFkT51nOIekF8Jba3euLmtLnKsy5iHdTmKzOx3POuX15t2jp9GKVM2V4ZSVbQgkHzBg0IrBca4o4uY1ldgf0uFIMQC2KJGnkvwq54NxhzibqE5l6folmdFjENI8fo1HxrohnbaTISxKrRqA1FmrslEFrppEU2BShaPLRKnd3ge86AVrSBVgrb0Puj412Sp1h8MFBa49wkKStpZ0L5IzTybcx9miwdy3d6VVQrkZRmLSxzG5yG3Y+dc78qKf2XXjtogRSxUy7gCATIgCec6TP4VHy1aGRTVolPG4umBFLFO2rc8tB4x5fMjYGq2/xXr9QBrZMSMwI7iZ5fCg8qUuJljbVk2KWKPLS5apYgEUkU5FLFawAAUVLlpYrWESK6liuy1jCRSgUsV0VjCZaXLXRXRQMFNdXCuomKvFJ361L4TfVFuFiF7IkmO/nM/f5VFxaZTEmqHjVyMvv/AArimridcXUi7/SlbORB+vOkbZR7FSwRmGg7XcvKwfZrC4S91vee7kPMVudM247bcxysj2/H/auSSo6Eys4hEjb6tO71H9k+NPKdKj49tR/Bb5j9mT63j+dxJArq8c5swuaspiXJuXBuA2M/0gfHmO73VqstZO99Zd88Z/pDwNHyOkbB2wsO/XT++wfh+qby/PKqfGj6Oz/Bv/3rnOD99W2GMOv99hOcfqm8R91VOMH0dj+Acv39znl/GuRHWyPxXfFf4v8A8qrXgjhcS7MQAMYZJ27GLqq4j/Wf8X/5NOX20vwY/wCbP+XEVVOmmRez0Wxxa27ZUOY+Ex8Yp/DW77uQLaRuv0gBjxBEfOvOuHLmLTJhXYdZhqqORsR+QK0/CJN271rg7e1y6PsXNutpvOnML3CrSzSJxxI1q8NuwJSDzGZTHvB1qF0RW9qpnpcPuNusOeU/f8KAXbixF691WG7hswWZViynedY7hSLPSKWJYl8NLECScw1JCAT5H3CpSzOaplFiUXaI6mUX7XUt+1/Wjy6/3fDlbcAPXxP8dv78T8PgKp1aUUHXqW/a/rR8X+7/AGuOArD4nSOvb8OeJ8BUCq7LLFdhv4T91V8VYYnsN5H7qhFa6/Gemc3kdocwg6wjeRHdOup8BqfcKzVsdjMMrQsMOywgaHxrTYca67c/LmB56fOs3hh1VymVgSp3G2opZfyMaP8AGi+IrstHFdFdtnIDFdFHXVrNQMV0UUUsVrNQMV2WiilrWEFUkxMeJ5UhH3nkRMEiYNXvozgQ7lmUMgBGoB6xgjTymmvSLCBLpgBQYYALHIAzAiZBrnedLJwKrE3DkU0UsUUV0V0WSoQCuogK6tZimxjyaz/HjqvkfvFXTPVHx89ZfI/fXPLUSsdyK3hzdYfxH8fa/PhW8L9Y6ntvzPK0PbrCcNHXHme/x8K29xTLb73e/lZHsVxzOuJXcQuHNueynM/sgeb1LoE4ab19llliznkKSSVsrAjKJmf/AHTt0ZTDQDppuRO0xt5U+LLGGmJkxSltCTWQxI69w+OM5ewo5r+NbeyUKOS0FVLAZGOYgbAx5d9YfEN2ztP6We47JvMGjkyxmtGx4pQ2wrVzrLr+uw3P9yfa/CqnECVw+n2V5fv7nPL+NWw7S6/rrHPusn2jVRdtmMPpyXl+/uex+NRKsj479f8A4v8A8inMV2b/APiz/lv03ihpe/xf4XqPF9m9/i2/y3qqiRJ4Tu393d/yPWo4Ofpb3/c/03/lWY4MNW/u7v8AketNwn6y/wD9z/Su1pdGj2XzD/PQW/rV2nNhe6dSPZJ/PKnI6w/vPxptD17c+tg/L7Pe4Hy+NRRVjKk9GJnsJvm/tR9YqKtOAkZsVEfWW9svfifV/Gqe2QLY27Cfs/7W3cG/PjVxwPtYn+O339+J7wKIEWWIPUbyP3VEqTiD1W8j9xrTDCWNALdvVsvaQndttWk9U6efcarjyKCJZIOTMsyOls3AhaAxWeyWUEhe+azKgDKGENoARsa13G7kXLijRIQ5QYUZk6wAgAT3xrWXxdshrj52MNJUtaglulaIKgj6vv5n1SaVzd8mGKTXFF7XAUxgLpZJYgmW102DEDbSpNd6las5GqdCRXRVnwnDIQzOAYIABIHIzpI8Ki8RtsznKVCBcywNAIGkganTx33rnn5KjLjReHjuSsjNoJ7tTVMfSm1yDn3VZ28bbaFLdrq8wdYB3HjVhiv6NrQHUa6frAZLMNC3RbR7M668opcvkca4hx4b9xnT6TJyRz7qb/4n1EWnI57a+RmtN/wFZAE27hPR3STqBmU9Q9a8I05ag7yu1O4P0NwqwXt8tQ2Vv1wA06Rt1ldO/cNUX5Mi3oQM7gP6WrNoMEs3Ukqe0jyNjIO2hJ05wK0Vn0ls49M9ssABkbMAhzAhtBJkQwrOYr0Ww9y8VghAyA5SAB9MQ5ksNlgabAczoZ3CeD28NZAEAv0jkOATmUgAAFtsgHnvptUb3y+Slar4HUcESKKKd4NZDZAQIOYnqkTFxlGpEaiDvJ32rrq67RoJAnQwJGuu816GPMpaOKeJxVjQFdRha6r2RozZOtUPpA3XXy/E1o7eFlwrkJK5pMdmCQd+cGs1x9HDWy4AzWw6gGSFLMBm00bQyBUJTT1ZaEXdlfw+M405n89k1t7qjr7b4jkOVuPUrD8MAzjz8OZ862t8jr6j+s817lHreP8A6rjmdUSRwYD9Lu7aYdxsv7K2DMr+fGq30iy9M3WQjKsda2Rty+nb88qn8HYDF39f1D8xp1LXMOI+I8xvUL0kunp2l22Xdn9Ud+J/E+dc8vcdEfaVLBNewf8A9X/xaoDWjlMD7N9gBA0d1tpEEakg8htyq74rw+5h2CXQVZlV1GaSQxhf634VqcDwy2ygrdw5ywGC4XE3WUqoyqxFwgspnUbmYp4uhZbME2HbP4C7M+Fi1DHc89B41T4nDlGw6ncLanTYtcLxOT2hzGvKvWzgbYGtyBC9nhbntGW+sttueXKqnh/oTYxN5nvu1trbWyV6g0ztGYsJEkRT8idHl11ZFz/F/hdpzHkZbun9ab/Lcq4bglsA/TQpvZ5KEdaGhNfMn3VB41ggEbo3FwteZ2CjVOq2h+Pyqq7JfAPBB1m/u7v+R603DtGxHh0v+jf/AJVScI4TeUkmzdE27kTbcTKNEac5FaDAYZg2JlW/Wx1W1+gxG2nl8RRk9GiXQH0iD95+NMoPpLfngvuX2T9/wqWLJ6W3oY6Qcj3moaL9JbnvwWn/AEp7Q+741JFJDFuTbHa+rT9p/a28vz4VccBEviv47fh9rE7STNUcjox2fq0/Z/2xu8n8+NSk4k9hcQ9ow3TJqAjc8Sdoj41mBdmmvYC5lb6N4yn7Ldx8K1i5tO32v320vvoNNt9Nt9J8jxn9IuOI1vmGKqR0doCG3HZr1aBpovbHKzvmud9w6/Pw3AAWZjj89Nc3mLfrTOTzJn5+NZ7iJbLdjN9nbP6uJ20/h29mPs1fekAHS3Noyp6kRkHdpHyrO8SjLd7P2d8g/tO8sO8/Pxhn7SeP3lfcvurz+lLbB16NmZSNSM22xifzJ0nD+K2ndFW4jMSNAykmN9JnkayeNZg+haIPZLx2n9S8B8v5C3wPD7li7buXC3RlonNcYaiFmXO5I5b08ZtLsLx8ukbGzfJa6rGQp6ohQB2xyAnQCmVxDEuhJKi0YE6dhOQ8zS2my37kgwzNruJUtoTyPWB+NAsZ7s79GfL6pO/nXIdNMytjEsG7R0217nAr0nimHDQCBE4oElUIALEyc1zY++eeTavMT2jE8+/1xXp/Fr0KetGuKHaQbK5/ZNtE7aRrn2LyJx7GhhVCr9XAw19Zy4cAAsCRqxgd41TTrd1dhcoCmUHV5fo4/rK+qveY00n2jNFav9jrb2cSYzmDlffSyJjv0I7n3obGIJjrN2G+3ejS/b/dDkY98QRJCDmd4kROpX9Zv0PK+nJx3ge+JloNN4y0Cr6LtiRtaO722M9ce+Yn7UGJd4vcKsdSPrvtXBtc8EO3y2E701i7ulzXY4j7Q5LbPO0QI94Ht7BkBkvCiLo0+1fG3fdtn1/w19nYtOgBgAAADw5d1LaI6UbaXL43T1rbH7M/PzLaQ1efrHyHd3eFXwv/ACJZVcSPf41h0dkZruZGZGi0CMyMVMHpNRINJVXxa+4v3YSR0jwelieseWTSkpvVmJ6cfoaxCW2Yt0qagCMy8p8fGofEeG2rpQm+i5Vy7oZ6zNPa9r5Ud70twykBriAkBh9bswDKfquYIPvpbnpXh1YqXQMNwel7p/Y66UqpdB2R8Dwi1bn6dDJUjUCIYHk/Mae+rdrqMG+lUz0k9YmOkjUw+wy/PlULD8fDlwFQZCVYNcIMggbdHJ3G089tal4TifS9IEVC9pglxczGCzMgAOQSZBFK5IoovQ7wHHW2vX2VixKssjOFEhFADSZkpMjSD5zH41w53cug7SkxmAgqo0MKup0/nzqDh/TOyZgsdYJNvMvnmzqf/Yocf6apbS0y23bpFLjMcpjpLiEQAxGqaanQ0OMW7MpNKixx+LxWKxCvdsdGFCIMt0NKq7HUBhGhA8YrSXsUhM+0dzebQqIMBdtK8/b+kASuUWiNc3XcnQaD6sRJjXURMxFR7fpa9zErDIq7dthbc6wGJtzoNNtdI3otRBykejs6DdrKiF1KMRppHWYVDvfo5W+DibP0wtryhclw3NBn1mY30jnWWf0zDK0dDMEgk3jtEdU2RJk7VDX0uZrJfKisrrBUwynVuwV6whY0J3pHHemHl9ol8XvjCqFsXrV5bhYuAq6aAawxPvnlWft454hmJE+sDOvq89j8K70s46cVdtOFAIshWyjKGIa4ZiNCQw+HjUXhXQOp6Q3g2hOUAjUDaRPPvrJfYkpXr6PQPS/jTG5aKhZ/RrMyJIPRYskTp6o201PfT/DfSBVs2g2Us7MCAyrkA+02Y9UARzmSImayJw2Gv3jmvYi2IG6ZjzGVQczEe+OsfeziODYXpgou3mtFSWcoouZtcqqvM+NbkkZyZouI8XZb1wdUDpXWSWH9bdfW9UE/GmuFYo3HltD09gRLcnHrAn5/ConEcFhraALiLzksN7cGMxJYFlGbVn/6iKkPwLABA7Yi4AwIHUGWQJK5yseET8qHMDb+iTbJ6Pn9Wnr/ANrbuT8/Oux8m3iNz9MnrH+096n5CofAeF4VyFXEYoO09TKHBCMGAIUEz1QYG0HXnTfpFbwIYxfxF1nZmKoFCq2pA667dYjSfnR5o11sqcchAX+JOUf/AMj891e9XcSEXMzZVDCSSwGrOAJFrnoI8tebeLYng+HItfo9zEXi+6hTowAyoo6HrtMgbRB23qKvDsWtxlzvaco+aS6gorMtxSApMEAnurcjW/o3PGvSGy97quT0gTIetr1Y5iRqI2nUaVV8Qxa9HdIaYCzDGRrdGwQ7Ejv+XWxmJtESAHDIJKtBjs5iAIO52+/epnA+Bvdum27NbJUzKs5tdYQXURGoA0ncTvR5WhIWpWTOJXFa52kjLuSCBJaJ+hY7Ef77nb4DhVnK11mfomMhUDLbYqxIYjICxkTodxtXmmO4dZs3sq3HvKrRcMhWyKQHyyCV59oHStdc9KES1YyG9at3AxXJlLLlcqQ7t1m1EwsDwpXLVF8cmrs1OKxVp2XIGkvLl1uoDJneBHM93LnVfhmv9I7XOhAYFMqFzAy5B1jvoByruCf0kh2Flc11yrMC+VIyozFWyjU9U7CNaXg/p++MaFti24khDdvAMFMFtLZWJGxockltFNypIbHBrcg5rkgz9iO0G7vCtDiePs57PVJukjpLysOkBAEhhMZvdl6sGCKLj3pCtsE3lw9syFlWvk5jrGVLZ5RJjmKrsB6R2bzMqPaJCm43WxYhVIBOtjWJGnyp1KDViuE06NYnGm6vV7K3F7d3XpDM6ty8ZPcVoE4qQB1QYVl7d77TI/O57PnroQJBhvh7ixmFoZmCjr3NWbYaWudEtpiwWbWYsUjPc7SrnYfUxouvd76CnifQXjyLsbxg6QknSS50Zx25J2Yd/wDKKV0nNObrZtmcdsKDENp2dI2mRBqHieL20uG2blnMA5IzX9OiUtc2w5BgK3Pl7qj2fSSy+i3bJMO3axERbBZjJw3IA/71RcCf+Rbi4QZ8S27ESRERO3hsKrOJcat2dXfrbhRJYke+oWO4h0qDo8Xh7Sspef8AmGJUM6Eg9CI1RhqOXkTF4PwfB5lN7FWrrXfqiDeGYgkHdROvf3UHJLpDRjfuYn/GxOvRXDJOo1nX+Okq5tYvAQMt+0RyOZ9v/wAK6l5SKVj/AEoMd6U4KydeHm4GAC3FdWVlEhQrRyBg8xzg7PXvSHBLd1wOZtVZs7AASQZhDBMaRJ8RUfhl7Di0VGHPWjN1QZmIYgsRsDz5VcNxADNmVFfLaYpsxDhWRwCW3iZLDVuVLYi/TK8PuoxvNdsyGuG3opDEl4zhY5Egk6HTnWtwLYe3Yu3EsOJe1nKrla4+ZySM2pymWMjnoajrxuFno2gZmdsyDtlFOaDrqAPfTtzj8Jla2WLENAZTHbBkzodfvpGWTdf8M9jMdh+jcjAWFXISQ1+2HAygxl6MMGXN3TIrL+l2MVhhMtkW1FhurJY//cYhTJgcxOw3rU8UZekYtbykoGjqsBnRDPa3y5fKuv8Ao8MRlcWFW2iAb5R17t9+pbCtAnpN20y+VUTRBo87XKZJ1J8QT8Ip+2JgkNrmG4OwBmI5z8q2OJwdhWuouGWVBykZpDAkEAHXSJ+VXeF4lbVUU4a0MwMlspjKoMZsmv8AvRcgJM86tYwFMvRnSTssyTMFsskST46UuMtHM2VWEEb85Vmkd4GU/GvURxRWIAsWDvEZZiTyCd9O3+IrpmtWBsNAmg5yAup3310pXL8Nx0eRWOs6jWCDMqeqdYGg11/zVI4PdzMqkEZsokZiSCdANDzJ8NdTFaW/+jZ2gudSe2V+XR6c6sOHthFYdHbTNIyzlPOROa1ETlEHTU0W1QOF9mXa3d6SLQuZpJUQ09TfYanXbyrQYHhJuXbX2QXUXCwCwTBYrt7gdYHKtWOMR1VgDWApsKAZMqoFmAvwpj0av4VSyhggObqm3augnLCv0hQFIO6xBik0/gZQSImA4bnZVxDhxmMto57TkgEuRpIE+zudgPHvRlnIjEKVUZhnW4mQAEBQZIOw3I1O3fY9Pbe6M+IsoYgG5bViSWPccwzAgCF0iau3wVrLc6VsHmCSmVLiMSAwkoX1mE5d45SXNSow9/gNtMSzK9tbTljl6VEZFYE9UbBToRrJA210C7wRBbEXLXSjMx1HWw+hS6SJG+YQNTpvpV3f4dqxVMNqTBa3duGOoAWJMTAaY9kd5qVYxxElrtkAEBwtls2UEkKWZ9OqEA0MEEgbAFwQjSfwYjDcMEh7jMFFwrKnfISGymOURmkDlzrYYnB20w+a2pNxgsXbjlmJbUqoB6pByzosmTJ0FS7XBbqupu3Ld5Gys7LZtmU5KmkEaGJ76tL2BU3JtWEt2AABcZ4uMw3U2ypWNh2tgKncekOo6PNcbw68gN0EQc7k5jDKtx1IYEd9o940jwpziLKLS3ECJcyst20pLlYJCDUyRCA/9Z3BFa3ifDQ9wkvbS3sFyBhDZy46jbEux1gb6k6UF30XRrZVXspmMaW4mLgQXMwbTkSNyCKYHH6M16M8JS4HNxU+sRQ8uGyEG46qA2Uk5Y1GxOu1WnFMJgnw9hmum2i9IEC23aZuPqB0kkzBqfhuBLhUYKLJGYZSHc52IgMna2U8zsdqTjno01xLVq2BCqTpmKw0tAIU6iT3UrD1HoZ9GOGcOW6Ltl7xfI5Aa3cUMCl0RJEbfh3is9j8Tg8O/VvXkaSdAT1WJmNjBO2vfW7X0c/QLFt3uh2iFW3azEAKSZa2pZ9BMncgDnrSP/R7ZuZ7t69Zzt1wtxbyNqFXdLiqu66QdWjSqJfZk66MxxK/bfC2kBZlNy62crAuGLMgb7Edx7XgZj8NuIl9FYMilSHI6rFXCt1Tl1GqnXly1raY70Utqi2ytyLJYAplaOkCjJ1zm0hiAe871F4n6IDMMmHuvvAP2iVUTIdQsED3nkNCrQtNytl7d9KsJc6JTcaRcQgKrHrKdFJK6idNNTyrsPxXBtezfpMReLSTAzXEFskZlHUAkzPLyqu4d6KQglHXK7FWKGB1oBJV27tBMeBO0LE8AsgqR0hIABGRoOU5mPKWI+Y94moV0WlkctujWWeDYDE3Yt4oPcHTNAAzRfSH37QEzpz0Ncn9GuGtlSLxk9MqyimemVsw31gfIVXej/Abz2xew1s25Yq+W4bDFQNFKgLmADaToDB1jVRw+/avA3MTipSJVne4CN2TMB1l0OgMyFJNOrFpP9Ly16DWVt5OoxhlDm3DBWa42UQ8QC/OdRPlWcO9A8OBbK31YYe4VByMQHB1UEMRMsBz1WNwahHF4sgDpL6sCdNTnUHLsMw162uhBAOgmo3DWxaqv/MMqW3a2krhwq5ejBgRlG1wa69cxvrtm4osrf8ARUVAVMWVUAAKFuRoNTHSczJ99dVU3E+ILp+mg6DULgQNROnUP3/Dauo2xHxMwtxhpmJjLJIEmNdREHf50eoGlxzCoJk5jlCTJ8cseVVA4m5zsLZbkoIKDRUVSTm1gDbn31Ot4wxraBhTqS6kkKcsxdjeNI+HKvFIW2yXasXXUAPeEswQhiA5GUsCeeUZfLN401iLrHOhZgdVaSG7JVYEjbT76G1xG8UtK1lMgckAFxq3Ri5DdKSNFXcHy3qHgMRdJLXLFoE7lS2okbk3Z+VI1sra4/pZrwr6NnGJAgLKdI4uDqq2yppOUc42mmcaQVty93skLF1hszZiwGu+08hUY4poctbtrmLAkZuyAQo7X8A2pjiDkXAtrrAAzIgbqRGbzM0y91Im+rsmYPijI7sZbN6/0kajYPIFX13FWWsLdu4W1n2tkxDSwRjkBgRJ5e+sqbl3M30dqJ0mDAgaCVqTjcZfCW4FkJl6gyoYkqLmhTm4JoyivgCkX+GxOHFwlMOhdHJU5VkBYIbRdxvPgKpeNWTAuWxktljbgsSc6gM2jCYh1980Nri2IGUA2xAGyoOtHWIGQxrTWM4niMgyssHQgBQcw1LTl03G0DTalQWRbfCwx5DYBiYXUSZP53q19DPQtscbuS6lo2io6wZic2aCsHSMvzqsvcQZrOUBxdzK2c5TbJIEgLG+p5RpVjwOxiro+jvpbZSS7ZF1LM2WITSAB3dr30YthlxpaF41wy7hMRcsu2YrBzDZlYSDEmJ7jVr6P3TZth2ykM9xVkSQUFvNvt2159/vqeMYi8l2LzrfdUAzQAG1JQGQZABA2o1xDm2pUhSWfltomYaab7baLtS3bqgUkrRb4K/muGMh0Jg5ddeU7n+VWicXS4cpGVmgZzsnrNlzclkxHKsz0t2B1+/aRMnQEg609w2+EBFxQ0lwbgX6RVeZHtD31pa2PBpqjrlm2zGLSMTmZzkU6yMx221199OWOHWoP0adY69UaxOlS8Lwq6sm0Q6MrLmXJlKtowg6qdPdFSLdu5bQhlhWgMTlOxkAayNY91Hl+icRlsgKgW7YUQIyLEeEjT/Yd1WV3Goi5USEjYGInUxHjPxqqvNqIqwuAFfz+NIoIRzaKfFY9M6wvZZWB0lSpJ0+JPv8quLvpMx6P6V4DEmUsRBzcsnOe/y8M5xO1BqM1zSqcUZTZaYrGF4hy0LBBSyFneeogPxNaLh/F7iYZQ723bOxBNosVRmJFuekWYkgabRWKwdzetBeuTZTv1pZKmPGVo1o41eFlfqCNY7YMSYBjSfL4Cqq7xS6ZKraAmT9Zv8AEaa1Es3ptgT91V9u/AYGflQSGbLJuLNIL5O8w1xNtiJDBtzM+FJf47dObormVjmyljKjN2gVVeyQPD461QYx5FBZvR303F0Kp7o0F6+1yzc6UJdtoGudHDSWWcmQOxE6kE6SDVYgRbqWrViyxcW4ZrNt5zAEZXeYE89KJbnVInem7FsZw3MHT3d1Krqikls33CcbYtObBuKzXCyAJNwZxLMJCkKQCe5QFHdWZw99UILOWYEgjNnQmSBrMnQx3aA9xq24diEZ87gMwGjEAkct58/jWTxeGAuaAAZp0EbHTbQVlYr7Jwwi3HCnEXVDMAS5UWxy1UAQIAAPjqTM1pExVzC2QiYhmUCDFm3DaRJYMWJIA8fjpjcLh4uAsAy5pKnYjuPfVw2Q2WCE250y24WRI06umnxoOwolYbHuFE5GPfCW5/6C0ilqEmNZhJgEkkhrVi4RrzciW8zSUQWYdRSk0NKymJgxJAPKRBI+Y+NdUjmiOpeMAToCfnFICaaRqKfzrSUUvVDd1idNIg/ev8qDnNE1AwqkUTbONykuXTlUd00LGmzRkjRY4LlA90x76AmmyaSkNYTXfvqZwrHMhPWOsfIQB7qrWNOWH/OtFRQHImYy/muFiZkU/Yu6AawJPxiq9m1qVZem4oXkyyW9Tlu7UNG86dDUrQUyS4VhDBvcWH+UijwuHRJKgg+bmfiTUVW8R8qkW2P5BqXpxH9Rk1L3nUo4kx/7/nVarGnRcPh7zVVFHPKQ1i2moDmpOIJ/M1EY06iBMKzvVqL/AFQP51UWnqdbuHkRRcLGUqLFL5jQH8++o7XfdQ283h7qbcn8j/elUEM5iXjIplBr/wC6dgmYBMCTodBoJPdqR8aAeX3/AMqPEClskI1OW3plG8qNWqfEtysusJeMcvlPzqPe35fCkZCjFSZiOSiZAP40213wPxj7qSjNilopVv6c/nSYy7qseon3VH6c8wKZRsVuiULv5/IrqjC6O4/Kuo8AczMq86g6HUSNfkanuR+jpO+a/HnktAfgfdSV1DJ0NDRXpNOZfP411dWCNlfOhYV1dVIkmNGm5rq6izISgaurqUYbNdbNLXUyFY6tSbM11dTUKiWl404t3wrq6laGTHFJ7vnTyA/mK6uqQw6k8vw/lTxY+rr5j+dJXVWJGRHvXDzEe8VDc+FLXU6QiJPCLYa/bVlLAtBUaZt9JkfeKW5e11GTlHkSs6Me7766uof3r8K/67/Q0uCuMeHwpK6nJ2SsEereGmto/J0I+6oyJ3V1dU/llH0iQEPhShSa6uqVlaJ+KUltJ7KbR6i99R3tk8z8q6upYvQZrY3inZiNIyoq8jMCc3zqOUPcPu+6urqrB6JT7OzH8k11dXVQQ//Z"/>
          <p:cNvSpPr>
            <a:spLocks noChangeAspect="1" noChangeArrowheads="1"/>
          </p:cNvSpPr>
          <p:nvPr/>
        </p:nvSpPr>
        <p:spPr bwMode="auto">
          <a:xfrm>
            <a:off x="-61913" y="-136525"/>
            <a:ext cx="304801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e-IL"/>
          </a:p>
        </p:txBody>
      </p:sp>
      <p:sp>
        <p:nvSpPr>
          <p:cNvPr id="15364" name="AutoShape 4" descr="data:image/jpeg;base64,/9j/4AAQSkZJRgABAQAAAQABAAD/2wCEAAkGBhQSERUUExMVFRUWGBgYFxgYGRgcGBgXGBUYGRgVFxcXHCYeGBkjHBcWHy8gIycpLCwsGB4xNTAqNSYrLCkBCQoKDgwOGg8PGiwlHx0sKSwsLCwsLCwsKSwpLCwsLCwsLCwsLCwsLCksLCwsKSwsLCwsLCwpKSwpLCwpLCwsLP/AABEIAMMBAwMBIgACEQEDEQH/xAAbAAACAgMBAAAAAAAAAAAAAAAEBQMGAAECB//EAEYQAAIBAgQDBQUFBgMGBgMAAAECEQADBBIhMQVBUQYTImFxMoGRobEjQlLB8AcUM2LR4XKS8RUWU6LC0iRDY4Ky4jRzs//EABkBAAMBAQEAAAAAAAAAAAAAAAABAgMEBf/EACYRAAICAQQCAgIDAQAAAAAAAAABAhEhAxIxQRNRIjJhcWKR8IH/2gAMAwEAAhEDEQA/ACr9xG+4VP65VJgeFFyN4NcYi5J0EfWpcLxB1I8Rgcq95p1g8xVeRg3Ayuo8Udf1rQOKcEQEgg7j8xTXDcdb7yg1vFcQtuD4MpPl+tayTknk1ai1gRJmXQc+VQNb12imGJPsywP199dvh58QIbyrZMxasASyvMaVNcwSxKtPkd6PsYAXB4dG/XWsbg1xeVG9ex7H6Fy4f0rprZG4opeHueUGtrw923IHrRuXsW1+gRJ5CakzxuKJTh7rqCD6GsYZyAq+L3Ci0OmSYZzlkQvr+U1OeIhR7Rn0/rQhwtwk+H5im3D+Ho48SajnG9ZSpZZpG3hC6wzXDDSefpTbB8HJAnT6VJdspZGbQULiO0kCFB9ah7pfUtVH7DYALpmE1XeOXEMjc9Y1900BieJsxmhcjNqNa0hpOLtsznq3hIEuoJ0qF7dOk7PXGErlPlOvzoTFcMdPaX4QfpXQpR4TOdwlzQsZa4K0WUqTvoMhVHlGlXZFAdvCFunvrh7UGDAo3UknbnFRm3oef1pWOgNrY/FUD26LbTaoipiatEMDZK47uiitauEkzTEDPhz0qIpRjNpAFQFKABytcG3RJSuClAwUpWVPkrdIC72sG77KT7q2mDP6mrmbmkQAPKhzjQNIFeatZ+j0fEvZUu7Owieg3rO6fzHxq0vesgToD5aVDbxdpTIbzjUj6Va1X6JemvZXkw7MfP1qX91uLyanV/ilsz15aUHb4gukrJHPrVqcn0Q4xXZFYxpXSCPONqb8Lx+aQ2sDel/+01nW2D+vSuHx6wYXLO8GplG+ilKuywW+7aTO3nQ2JxC5TkYSOtIbT7hY1rFwzEwNfSpWnXY/LfCG1viCyA6CNjsdTUuIwmHjSFPLWkd3DuvtAioSxq/HeUyfJXKLAlpMuYNt76GxmMAUZXaTyA/pShTFF4dxPIUbKyHkvAM+ZjrJPnRIskrEQY350dauKIMz+vOosRjBOkT+udG5vhBtS5YrucPIAJIgmtqwHhB0ojEXGfp7vzNQjrMcorS21kzaSeAnD8RZOc1HiMeXGp/9saH4VELYM6CeWtcAyIhR51O1WVuZwvDGbUEa9Z/Og72GIYjSflRtxjETPp+dDOtaRszlQPdBA+A06ZhXFxD6D1qS9sfd9R5VoilF/J/8CS+KBmtx51Gy0UVrgpW1mVAZt1yUozJXLqOQNG4VARt1ybVFFKxSRsadhQEyVEUoxlqMpRYUCZKyjO9at0rY6R6S12fvVC+HU85+FSPJGwqIWj5V5aZ6bBzg63+5ONhI84opbR5n4VKiR/er3snYhc1k7lF/XlWnZY1SD5Tt76dd4I1AqFlRplB5RTUxPTEtxkiApPnNQRTc4BSdAR+vWoGwZmI99aqaMZQYCLVGYHFNaOh93KtjBHz+H962tg9RJ5c6bkmJRaycYjFu51/Koe5JMR8BTG1gCdwflRNjDxoSR9KnelwXsb5FX+zzzn4afWu0wUalj7hTtbC9ZofEWV5fr4VHkbL8SQruYcDkT7zUSYUkjw/GaaZP1/rXHccpqlMlwIbqFRAj0GtLHGtN72HPU/Kg7mFg7kn0qoSRM4sCmuWJok2vP5VybB8q0tGVMGyCoytFGya4KVSYmhF2hYrbU7AOhOhPhB12I0/KmDJU/FuH3Wwl1kUkZf5YMkCNRr0pdwLvGsg3JzSRGmgBgDQeVc+lrbtSS/2DXU06gmTla0VosYUnlU1vAHyroc0jFQbFbLXBSna8NBOsVKOHL5fCoeskaLRbK93VaOGPp61YDgQOQPurRtL5fCo8xXh9iFcCT0qO5hSOXwp/3a+nu/vUZs+QpeZj8KEeT+T61lPP3XyFZS8qH4iwEzWKT1qIXKxXrlOoLU1haoAZrZt0DJLj1xHnXaJXeop2TRyieddACtFSa2E6gGiwo6uMvMCg7hXpRhRSNjQ7IByq4smSIkxBG00TbxhPKoHA5aV2lonp8Kp0SrQahBHKelcZN+Vc2bZnSmWLwoW2AdSZJ9dKxlJRL5Ejvy0NcqkmIHyNBcR4wLDwVbUaNoQfIa7+VFYbGG4iuugImIg/Ktrvgz/ZOVIMGakuFVGv5ULcVjuZ99QtaNFJ9hua6CL5WJ/1oJrXTauxa8q7W2OlVwS/kC9zWNh4BMHQTTG2nkKnKDKdpg/2qZalFLSTK5xniWITBOoCqiieZJJYGZH+kfGlXYzjTXn7llEhXctpr41gRGkBq74zwgdxdl/YQ5YH4gM+aTzilHYLTEkaCLLDQanx2zJ13rj0ZNu/ZvqJLB6ILSjeK0xQVGXUDYk+6oje8q6aZnaJWfoK6ynyFQjFRy+dY2PPSlTHaOza6n51o2aGbiB6UO+NajaxbkHNbA3qIstAm+3M1Hcvk8zT2MN4fmrKUFz51lPYTvHKXqlF6l4NSqamkVbDVxHnXQv0GvrUqx1owFsKF3zrfeeYqBStTKw6UWOmb7zzB+NSC/5VyHHSt94OlKx0bN/yrO8rYufqK33vl8qdir8mlNdh64LHzrJosKCLdyCNTRHHsXlKDqDsfSgRQPa3FQbR11U+/wBnWs5K2g4AOKYgOCGAI9fmD1o7grDuVAM5dD9fzqn47GeXWrL2UabBPV2+gpxww5HYINRMa7D1HirsIxBEgVVg0aBqW1hy+w+YH1NUjjPabEo2W2UkAE+Eb5PPlmp72H4hexC3+8YjxLAUxp49BB0GgolJpWTGm6CMdjHW9bUOmUghtVaDrvlJIiKnvX1JYd4uhGoPIBSeRPM8qG47hkt3bRCie8UydTqt2dT6CubHEXzGA4k2iQCN2VJmF36/lz5dTUkuDeEUzXFVt/u94ktORtgxXVSDJMaa8waqPDeL27d1rhALGByAhbaoAsxl9mfeatfFcbdOEuSH1svJaSZ7qyQNgNy3vHrXmBxLRzBj/pHWlpPA9Tk9Cw/ahXuoi5criNwWDZjA8JIggD/NTkqa887LXh+9WjJPicQAJjI+u/pXoTYoSBDa9QPyJrpjMxas0bdcG0OtSNdqFr1XuYbUaNoVG9sVtr9RNeotipGiKjIrGu1E12i2GDvKKyoDdrKAtBAau1egVxS9akXFr1+tMmw9XrsNQAxqfiFSJi1POnQWHBqkD0vGNX8QqQYxfxClQ7Dg9dB6BXGL1rv97XrSoLDQ9SC5Q2FxsQAg26N/21TONcTufvNwglYYiBIgDTyqFKyngvwvV13tIOCcRe5hnuMQWSTGokAqBtMmWovCcTDLLeE85kfUelUG5jTvKQdsL2lnU/eU+7L/AEpmMav4hSTtE+a2ni2c/Of6UUJsquMunMNTtV37JH/wq+Zb/wCRqj4vca1b+zOJVcMgLCZbcj8ZpdhYV2i4gbYXKxVtdp12iusHjzdwmY+1BBnqDE6Us7TOCVM+yPnmG/uBrXDb4GDbUTJ094quhXkS8bf7U+g+lWj9nHs3/VPo1U3i7zcnyH0q3fs3IyXv8SfRqmf0Ij9hx2g/jWZOmdfX2L9R4S4mZhB9pN3HMWtwBqdffHnXPaEjvbMfjX/4X6Gwl05239q316WP5v151xavR2aXZ1xa4pwt3wjWyx9qY8FrTUa+1v5TzNeZKy+fx8lr0XiBnC3N/wCC8nWPYseZ/Pnr180Vt/QfRarS4Fqck1lgWjXn0O0dRVs7JvBcajY6kAcxry5iqbhj4/e3OOnOrL2faGYwNj94+VdK+pzv7Fpu4xRc7ssM0ToQRuNiNDvWneq5xu8VvZ1Oog6lts66b600wmKzW0YkSVBMbSRWkcoVhZeo2etJ4iAOf6mt8atCwwUMHJXMdgBr5Ek7Gm2k6Y/yRO9RM9Dpi1YaMD1/05Vpnp0KyXPWqHzVlFBZX7OIYiRnygwSBMH5a1JbxbZsmskx4lEj1/XWtYrCQhDSy55kEAEqCARzOjnpUSYZA6lGZvPbQHaD6xuffUb2LaGnDvJAZCRqQDsJjXprW1OXdl10bxDST8dNNqXJMznMx5DWZgxymi0thQyhAHZtM5UQCQILPAEddudPew2jkC0FBDA7HRm31lANJPnpQ64vOIEAqJgcgJGupnlr5igLOG8ErDnQgJB8oY7TJHWo7JynK6lSx9v+WDIEb7TpUykqKinYxs4xlBcMHAIG530/EB5/GmljN4Swt67BXtkg7iQG6A8qVo1hSpty4I3YcxuIjTcU4wuLttoLYDcvIxvt0puVqwSrAfbjQkL7+7/MmqdxdAb12AIzttl6+Qirzh2Pn/zfkBVI4sft70/jbr18yayiVIZ8Ixh7lbekAufiNfoKKbFQkgEnoN4lQfrPoDSJeP2bNlUyFr2eTuAEJHMggyAR1EzRdviqZTCkmDBzRH6GnnV2IbMz5RlYgn7jDUnWRppl56kb077XKf3SxJX7p06hF/qaRcMtgrhHLeF7wVteWcAwBtpz3p528K5Ldu2PDJA3/BoNdf8ASpUrY2ih4n0G9E2sc9u0mXSGaPh/c1tcESu0+dWDg/BLZwrXXViyvcCCYUEWe8DkRLGViJjWnJjiLsLaGIsu730W5mIyQZ0C850oQnLaKlnkN7OQ5CPxd5Pyj300ParEroO6A5eCfnNB4/iDXyC4XMYEhY+hj4zVK+yHXRWuIue8OvIfQVeP2YOO7v5tsyfRqS/7mX71s38qrayMwfQ5ir5cpAMjWdY5U17J8KC2rhcjW5kgSQZSdRp0P6NZ6k1tKhB2N+1WLRb1gAHU5ttIVbg3n+ageG3pckczb+lnov68qr3bC49q9HeGCouLOujAP8NVOXyp32dwZdRDQcqMSDyW3bYk67e6uabtWdEFToJxJ/8AC3D/AOhc6f8ADw/kP17gPM1H08uiV6R2hRrOHZ1YNblrbjMCBn0IJ5EG38QaoV67IPhT2iSVHM/dgQAoEQB0FPT4Fqcgln2uW7b681p3wq4Mt2Cv8Nth5Uj7uWXxZfE2uvMqBsfOnvHsN+7sqq/ge0jj2jKHUHqJAWRodxzIrffWDHbeSHiV2dZ3Wdf8Qo7BYG61kuGAVQB57AjQbCOtLHuHwzroAf8AMB9KcYXE2e7UIuIW4Yzu2ls5QxITKepX2hz0rRSaWCNqbyT8EvOGYOAAUkZlUyMw8pFD8ab7YeyPB90Afj3jc/2pjgL1sYe5eCk3LeTLn1BVr8MrIdCNjSfHcUN185RAY2VQFEaaDlz+NJZdg1SoHwWKdQcjAEnYiZIHUgge8ipWxlwzmvWRrHidI9ZjKBpzNR2rxAKKxUNuATB9QDBrdywwH3yw5a/0OtVdCo6W9dOsJr6/lW6XnC4hoItFgQpBIJ0yjSY5bRyiKyp8iHsYtfjbsjZo1JYdBMSsToNJ95pv2PuI91++yhVQsMxKic6CCQRvPWlGHRVMxr56/KprviEGPcBPXpWeSy2YrD4csVVbQCgfwhJ1kS8n2vCZ1nSg8X2kF3EZrPhdWJkqJkEazOmo2HWlHB3FnNMnNl6aRm/7q3w+1ctE3pt93czKPF4tH/DuDz9KfWSLlbH+J7U99lU2ryNmgshGVmYgZm0BA57k61NxHgL+FQ11i2vhzE71V8Jxe4sAIAwMTm0nSIjfmd6Y43tFeaVa8ysBr9qijbkCwJ9wI86iMIxeEaNt8sI4hw3uFWTczZoyvoRKyTBAMeGpcBjSD4ZkA6eE8vj7+VVyzeuliCzMN5JkT1nmab8N4skqpRS8EjOpJYGdTO0cutbt4M1yWnAXO8WT1I+5yPnNVHihi/dH87dOp8hVw4VbL21Mhd9ACB7R5Kw6VTOKoe/u67XG6/iI/FWcXkuSwIeIH7Ueg9Nz0qw8MsltMyqIPtGBrpzpHjbcuNJIjXXaakuXGy5YIUxyI2nr60yT1F8NbtWFDWSLtsJctyQqMxfViT4Vykydp2nWieLcPbFOhsAXIJf2gFIEbEmOcV5U+PvXWINwhWzKczEzpuRJMSBpVp7Kcf8A3e8LiNmttK3AJ0nKdJg5hpt6UoQ5oqUgvGYu5hnNq9hQhGv8ZSTMwQNZG+tNsBxa3cwrqAQ03Gynzw90SNp2AoD9o1wnGBlOhtIQZMEEvrBggUPxw93hsMUhTcUM8feIVIJn/E3rJqbKQsxBE8x76JwthiUgMdRGm/p5/wBKH4Ng7t5XSzpEOVBgEiADA3YZvXWm1jsjfa0PtVEkMELlRJXcbgmNJA6iaqWokJQbHmD4xkwtzDxFvLcW0TuSt7MRP3j9K57PXDbsktb9q6sZ1OqlD4l/rt670lHYvEHwkFoBYZXzf9O3oOQpunCblnDrbaPCy3N9gQc0llGoP+tc85JrBtFNMq3b26GxLabonu+zXadqvHCbCJbjLlGRpAn8LggZhGyDn8NJ897YMO8z5kIChTDLIIRQZAMgeE67VdVeLZ0gZHE6bjv5GhPluDvz1jOXCLXLOe2Nm3+43MoYA3RmBjWM5kR5yffXmmMAVfCTqxmY/ATz91XvtPfnBXdv4vl0udI+ded45/B/7z//ADNa6fBnqcklhhntz4hniDoPaXoKs3bwqLyaCO4SBrAEbCeWvQelVG23iT/F/wBS1Y+3Vz7ZP/0p9PU/U1T+yJXDFj4iNjzP1XSp8Ni2totxWgiCOgIbQwdDtSe9oxgmJOnmT/asuYslAgJI6CNdZHnpWjkZUOcHeN11toVzNoJOkhS24BjQGmz9lLwB1SeQLbknbXbST7vfVc4KRYxFu8WByFtDoWLIy6wR+Ic6tOJ7fvM/u6keD/zTshmBmJPpyWTp1xnqzv4lqMWssUXuFYtWJSwWjYgqwOnQNNdXVxmQ5sM6NpBHi9+hPT504udv7KoxKEtByqIEksIDHIIjxSRrtHSu7PbzB3CCwdDMxk2hR4PC2smdBAkA5htWb1ZvLRahFdlVw/GcbaXIq3QBOndtzJJ5dTWVd8P21wGUZrxzRrKYqfQ92uXTbSsqPJ/H/f0Pb/I80Fu9+FB5E/8A2qW3ZvztZ/5qh7r2h3rlgYH2YykTvm70kHyymNp3rhuHoTmbvDERouh3kzpG/Q7V22jKmFpxhrF0StossHVQya+TaaefOmXE+PriUtoLdq0QzGEGVDm9poAMGddNKWpgLBAGVwI1add9TyAE+tTrgbS3AAqsJP3jtPm2wGkz61Pdj6CF4NdRhClifEMoLIQpgkOo/L31Ng8OxuXM1xUg6jMw2EEFSuk9Z5U3scTNpRZsrYIDZlLl2GZwoY5rLgbAanNtEAzQeN4ge8bvMrdfCSJ00Gc5goG06adDTsKM4aTD3reUBUcrEGCNAcp8zzHyoLEdomZs2UMYEuwk6CN52FG4PtDasoFQr3YBAGUhnlixzZg2+cjc7cooS7isK7m6VVgdIY5STGjtGkDaAOXLak5WCVFh4V2iS3He95LbZVBAjf2mECTVa4lxG0blxgzmXc+yANWMfeprisat1Qe7UmDlOpiY1EkdOe/TnS98NayjPaKn7zQ8sSZBjWBy6aGTQqQ2mxDxHGBoiesH030rpM1xkUPmzFVEkwCxgT0Gu8bDnTjuUBQZWUEQTkkDSd82ZoMiPy2m4Jgs2Ltwc4W4JBB5LsdREHxCJOlDlWRKJZeDfs1ZLbnEDNdUkoMO+cxAEMsBpma44r2Yt4c21W13qlS0NmUoQVJz66SCR7qcYrtS9kMpQ3AviAY51P2qA+0Zg98uh8+gqTGMb6XAXYF7GEaAXgM929ACBtRIy9I1rHe7ybbVRWVxNltVwVtiIWWLvAX7pJrd7izQAbGHVV0AaMsdId46R0jSkV5xknU6bkEakEgw2x0rqzeEjX7k/r9TVEll4HbvwzWkwrBiFZcyiCNipzggw3I8tqsuGe9ay23sOtohg7l84UZfAVItloGg1B3G1JP2f8QIS6Afu2DoW3a4ikbnSOUfKae4/Hh1v2ggkJiNREsUvIonKFYkZ4AAI1IOuWcpPNGiWADsv2TtWnud1iHJ7uQXIkZdJmy9tiDn1nLqoqfiPDLy2LxS8xC2bmbMz6qwYaZs8nwk+3001oHsLw+8TfjwEquUMW1IJ3CMCYJFWC/wO+xud4uYXEyELcygKQcwhU8RJJMnUciJNJq5Wyk6VI89xqrYSwyliz2wzTm9rMFbTpI05aztXfD+NXcReS0G9qVAPhH8NoBIEjen/H8FbR1Q4UXCiqA5uMtsAyYKtcUkwv4Y3jnEtu3hLU93+7Kx0zd0rOpgjMjAkhvPWtejPvAL2pwbrg3DIfFd0OYEey8a8t9q87xljQBjlGfqOYKwB11r0fE8SW4vd3GzoNQuQgzyIPhAgSNvjQ2Ds2xeRbOdAzANmFv2ZOpkkMNdvWiPxQpK2KMR+z7u8OuI74lQEbLlA1Zl8zI18qhxuHW+MzC67IgWRkCxspI3mZ2Pu0q1cfF793dVhlDCYFsLAIj+GFG5XQg7HpNUl0vaiUA3gAdHPTf7M/Kqi75JdLgVYnhdwyWBVZ3bTy5xzqOxwbUQ+p0khjvttMU8u4Z0UlrhME6a/wAo6x9/pypPiL0Wm1E916icrcmmR5GqbJocN2AxXJrLabBznkfylZin9v8AZ7bAOZ7vvAEaagEbAbTVztyWuHdVFnQjNJYlTu0GCQeUefJZw/jlm+FyApnymMuX27Vu+F+yH/DuKJJ36xrz7mzXZFFfxnZTC2Va4bAuwJjPfDH2RouaNNToKQPew1wSmFRCDMro58g3iPwirPax5vXLzrK2zhpyM5JDB3AOsydDv5VQL+LGQZrlwsVBEbTAkMcw1Bkbcq1g/ZMl6CkwtuP/AMQjyLvNZSi45nly+8o5edZVUjMJZgFOuY6QAw1gGNZ01y9Zk7RrLZ4cxA8OU7lSfnz5VDc4hr4ITkSZze9409FNRI4Bzd6J30zEz76W5gMmASAykEeSAe45QDy60TbuyoygHTYESPWDr7poL/a6XBldM3qIGh3jWobeEB27zwiZEEjzBzBp91DbGGtjSfZcpvsyyducE/OucbjRbsQWu+M/8ZiWhSNSSfD4j4djQbcTRjlZWk6d4IzdNRA+O9B8YwbAByQyjQtJ905jIPrUWGQS6+Y6zUXegVguHkTBHxFRmMu2s7/2oHQbb4q4EZiB0mmdjtNf0Ju5l0lTpsAJ2gGB1pGidfdptUne8uQ9woC6LfZ7Tggk5AQQQSq5oAG0qeZYc9uVPOG9orbw1xAShlSgKCZ0zAGCQDueleZG9R+CxhRiod1DwCViZn0Jp8lJvs9LuouIRu6dbOgUZ1JM57bkwrbHulGh5n0BVm3fUlgEZFSwhILkjuWuNPgRhPjiCB7PurzTGcbaYtnbXMJzGTPWABoBpO8naD+AdvMRhoHgdZLBWRZzH7wfKSD5joKTRSkN3wdlk7t1L3AqyociWynwrrbYkDTnM+4DcD7NJcZi1/LkMFHZbUKTA0u5WYea/WmOH7fooUNbuE84IJn4KCfSmv8AvNhb6wHXOdg4gydOY+lLc+ASXsJ4P2eFu2GsMhDEHOGuFDBDx3iIVge0PFGwGppjw9ibpHe2CS8/Z3g7ujsjToA1uSBoAY112IrFzgS22Ny/cVFVYDguDmOgRUuMQTqYmB8YrrDcYOHdir4m4wtXGXvEVLU20Lg6J4zK/j+NKrHdHoFnG3Ax8ioBuICWzfhdCswRB1bl1pna4q0HMkgAE5WGgJIBIuBfwn7xqo8Tu3LQS5au6XLyWWtBZK949jUv7QAt98RB3uDktV21j8Q64aWzpmKMskZ8txcitJMhgSp0jQbc5odhv7QMdaGKJYXJCJoFy9fvNp+t6rH+2FBhLbZt/G4ECf5Jq39v8eg7y0FV2KOQG1gphrl1D4gedr+4rzpcY/3mUgEgKFA1zMJEL5da005blwRNU+Q49o3IUqqAN/KWI0nUNqP713g+IYi6LhW7kFoZnIyqAswWMgxHnHKlS2HKWyRqskgnWcp/rU/DMNJu5gNbWJ6azb29dqvcujP9lo4d2jU4N7IfvXkHMMxBlnJGYqFGULyPI+9SyXbjN3aEgMy6+XeiYgz/ABOXSK54Xx18KIS0rhxMbRGYdepblVis/tINpZRAt4rGZoKgmJIGmtQ3TsvFAeG7JY24STaJGW5C5Wg5lgEk5doU+6peGdlLtsCVwyHn9m7t6Zy4NLsT+0PGORnxNwA6fZkITqT7SjzjcUK/bW6gH2haIEMZaBzZ/aJ8/Ok5WJOJflsED228UBgPYOUyJViTy5GaGS2LRt5WDMmwaEJ+zt2zJRdTCTJmMxAgBQKzg+037wjEDMy6hJ35aEg6+tBY7iGIIU90UEzrJJ5ZSBMfAbTQkW5DNxets8Wswe33YymYMuSxgQB4o3mq5jeEXO7t57eQ5boEsu7XLjrqCRlGZdfLamP7/fKiVeBJESNNJ/xcuRidKIw/Ebi6uCAdg0HMAYOXu4zSOcaT7qpL0TdlVHACdTftg8xluGPKQIPrWqt4JbxC3ag9b11T/lFggfE1lFse0ox4bdLeFOWsSBqNiWjrynau7nCyi5rpZZEeGMoknQszCSRyA6U5wt92dQbcrMlpACmADE7LzA1Izamh8XxiGYBBIJUnKSNCRuzJRyGFyDcN4ILkFbq6CIAlhsY9qOnKnQ4GFM539xgf8utID2iNvRFC9YCCfk0fGsbtLdYjxwDy8fzhgPlTTZOC0/7Lsky6qSfxgGduu/r50Rh79qQlsITHspkmPQa1Rn425IOYeIx7CDT1y5uY3POiP307hnbbQsxHwJ28qYrot2K4FbuHOQM2oggH6gilXEuCYe2py2jmI8LEeAMdiSNo05UfheJ3blvMLfjj70AN6eKR6H40px3Hb9swxHmpT6GYIqHgZW3kSDGn651CRO0z8qs2ItJilzSLbifNPeRqvvpTiuGva9pD0HMN5ggnSptCNWrCc/ET5wBUxa2DPQ8p/Ol8n3bD1/0rTNPyApioYXccDEKJmR5Aco51IeIK2hVeWsbEbR7+lKmfpXeHs5huAOe/U0UhhxvjTU7R5DfYfD4UJcxLA7yK6vprABAG/wCo6Vw9lCfvD5ikNMt/ZrtK/dOWutNuSc0sCoAOrdZJEGni8Z/esPdJQaWr+W5GoOQggE+zMDTyFedcL4HdvnLZV2J/CpiPM8ue+lXfCdlHwdu61x3zNYuDLK93LL0BktpvHI1WCrbLPhuIWHykEBhBE6GQ1tgJEGJtW5HMIAdKU4jAF7IKYqytq1JJKsDMyT3oMR5heW9LW7R2rdtcpQGBJVc7zGxKqYPlQv8AvK7HwjEv6tkHzYn3ZanainNB3Gbl+7cN+8LfdOhQPbYZSXsXbQddWOouk9JA5Uo8A2WTO88ySdP8xPvqz3+zt65aF1JZWkjMpPllJDGIIOppJZ7HYxpCWzroSANWiTqSFJ8p5VDTfHBMkxI2LXMYkkCBPzMHX/ShTj52nXnqI+B1q24L9kd5mzYi9btpuSrEud/ulSomDEMdtJijsV2LwVncBtfaS5cmNgND7XoCDOk1UY3wJwa5KK3ECgJGxgH0/LWirNjEXFzWrbtOx0EiPulyJGu4q9j/AGXbGZcKjnk14FidARo+aD4gYEdN9R3xDtYXlVtKNDlOQREE+1OnLaNuWtWoN9BtSXJSsH2J4jfgrYNsEe07Kg+GYsRHlyp6/wCzUJbUYi8pbmLbhYO2gZZc+emo25Vu7xG/7D4hLMGchcLmgqSArGSSQdBr4hzFTXuy9+0qveJKOJDQrDKYI8+RPwHQVWxLlhh8Ik4NgMFhVE3cQ7a+Assc59kKT13rMR2hw21vD5Y8I1LAECZKTA9T+dKEs3WPhS2p/wDUZm6y0Wyvi1HXY9YBwthU1KgwMxAABISNDy8RLfAaxre1dIN3RlviRZizDKnUkDoIyT6bTUwyNohWN9IPiG+gO+3pS+/jbD5R/Gj2QAbkSNxyExqefOub9l7krkyKRGseLXmo5RypSQkMjhvI/Ef0rKBGBA02j9dRpWVNL2PPoSWrx9kHwsNeh/rS+7gLr95cRXdMzsWCOVXxEkFojSdelbt3crm2VYKdF257DwgCPTrFHX7XeqAz3AJzQrQGJA1YbTG5386H+BclbtYPMdxpoaJtWbaEBmE+kxTHFYVbOVhbziPEXMANOmxBMz8qFvcPYvnCEGPZRcyx+IA5o5VnkAmzhAT9mrN/hWfpy86JbBke1kQ8gzrP+RSWPuFBC5dYnvSQIIl5kz0DCB8K6/fLdtRBk7eEL8wIAqWS0PMC/dRmvCfworEf80CmQuWcQCGWRvDaEDTWeXuNVexjVYTmHvGvz3ohb0eIHMPLrQpUCY0xfDO5k2sPbYRvlLN5zmOooSzxRmlSVI2ywF06RAo3Bce0hjI15Enbai8Zwm1f8SwG/EPT7w58qbV8F88FPu8FS4x7tijb92/OOSNOvOl12y1tiHWGHUe+V+G9W3E8LuTka3I6rqI6zpl99YVUgJda2VHJ3BYeYKFiD7/hS3exclLJ6UZh3CRO3pz0186a4rsnJPcvn55SQGjrEaikeNtlSQwgjl0qrsKO7uMLEwTEneBv6b/raoFvfKtjDwDJ16RXCJr101+FAy59ku11+0rWLTKFunxEj7SAFGVCNhAOgG+vWpk7RXLj91iRctWmKq5BLQre00BJLAEwYaCddJqpWL+onmf1+dekcDVrSQzSCJHiJ00OxEDltFPrA0zWLx/BmQKneuUkT3Re66hTlk3coBEdJ099B8I4fhsqZ0yBzAF4ulw/gUsjjNqToQZnyILjGcWdS/2UoIysoZyxIMzbXURpz91NcAySH7sK7ASSgUnTnPiHpSyslUNcDYuWBcVVK5EDhIPhBaDGkLGpP6NA4XElJLMSXDFiI5yTpzWeRG3ORIKxHGcQuUW2Xu//ADEdc6snMKcwy+oPuNAdoxZxNhlNtkfMCAIKmCCdWgg79RQqKcpCBrmJYZmIys0C5BKmWy5cx0zF5B1OrDlQ1rDBl/iO4ZUMDMRBKNnUgGDDE77rHnUvBu9wouKzuLREqmYknQB/CuhmF0A+pol8dcPsWj6sQoIjcDU/T862v8mePQDYwLrlAt2wq5dWnO0ZdCcxAWVGhUkgDWjP3SCDnIC7AEj8OrGdT4F35yeZrg4TEP7TKg19gSfLV+Yj5VwOAo3ts7kfjZus7D86TlH9gkxe+Iti54O7uXZGZVOY6DQsdY00060ZZBKNNhy8jIzPlVVjxLl1Mzpt9BLXD4IoIUbcoEfEb04XgbFZzKPs+88oyhoJOg3qHL0VXsRY/BMFthwuHyowd8ha05g/apiUJtquxHeldtV1pVb4NZYZ83eTsxbMD0jkRMbVbLXDr6hipyDUMQwUaAk5jMFYB8j76Xjs41tXgKgTUrmAjx5QAoPhkgwAADBjfVbm+RUkLFwwXRYA8tKguYgKQCQCZgdY3imONwvclu+YW1RO8ZmOgQsFB0kmWYLEbmhbeCN4ZrXdsIQg50UgXSFski4Qyd5mGUEAmaENsi77y+ZrKW4y7kaGImFYEHMCrqGVgykggqwPvrKqhWIeF2RcW3n1gsBqQfDMajXSt4PW0PMVlZR2LoZYTCI5VXUMpgEHXT8vWk/cC2SUlT5Ej86ysqZifAHi+M3lYxdfwwRJmCYB0O+jHfrT7hWNa6B3mVvVE/7ayspAh1Y4NZuCWtIT1Ajl5RQfEeE27YlFK+jN/WsrKB0Iu8OaZprwvFuLigMYYwRyOh61lZUdmS5LO9sMCGEgjUH31ScfhEXEuoUBQdByHhB2rKyqnwayF95ij+EkQdIJkehqy4y0LuEFy4AzrsxAkaxWVlSuAiVbFINBHKgsKszPKt1lWuBG2H0/pXq/BbxbC2CxzE2kJJ1klBJM1lZTHEbLbAeAKjxI0rKyg0OLd0+LyAj/ACg86ZMJ31j+lZWVLAiuWx0FRoo1rKyqA0+m1cqgJIOutZWUhGBypgaCYqSzxK51G2T2V1XbK2niEADWtVlIYow/Hbzi6rPIlhsswc2kgTHjbTzNOsJxK4cRatlpV8ObraLJuSzBs0ZtCxIEwDsBWVlW+SCv9peIut0QVA7saZUykNOZSsQVP4SI5xSpuP3/AMfNW9ldSrC4hOmuVlBAO0QIGlbrKqImRrh1cKWEkKqjyVFCKNOiqB7qysrKQH//2Q=="/>
          <p:cNvSpPr>
            <a:spLocks noChangeAspect="1" noChangeArrowheads="1"/>
          </p:cNvSpPr>
          <p:nvPr/>
        </p:nvSpPr>
        <p:spPr bwMode="auto">
          <a:xfrm>
            <a:off x="-61913" y="-136525"/>
            <a:ext cx="304801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e-IL"/>
          </a:p>
        </p:txBody>
      </p:sp>
      <p:sp>
        <p:nvSpPr>
          <p:cNvPr id="15366" name="AutoShape 6" descr="data:image/jpeg;base64,/9j/4AAQSkZJRgABAQAAAQABAAD/2wCEAAkGBhQSERUUExMVFRUWGBgYFxgYGRgcGBgXGBUYGRgVFxcXHCYeGBkjHBcWHy8gIycpLCwsGB4xNTAqNSYrLCkBCQoKDgwOGg8PGiwlHx0sKSwsLCwsLCwsKSwpLCwsLCwsLCwsLCwsLCksLCwsKSwsLCwsLCwpKSwpLCwpLCwsLP/AABEIAMMBAwMBIgACEQEDEQH/xAAbAAACAgMBAAAAAAAAAAAAAAAEBQMGAAECB//EAEYQAAIBAgQDBQUFBgMGBgMAAAECEQADBBIhMQVBUQYTImFxMoGRobEjQlLB8AcUM2LR4XKS8RUWU6LC0iRDY4Ky4jRzs//EABkBAAMBAQEAAAAAAAAAAAAAAAABAgMEBf/EACYRAAICAQQCAgIDAQAAAAAAAAABAhEhAxIxQRNRIjJhcWKR8IH/2gAMAwEAAhEDEQA/ACr9xG+4VP65VJgeFFyN4NcYi5J0EfWpcLxB1I8Rgcq95p1g8xVeRg3Ayuo8Udf1rQOKcEQEgg7j8xTXDcdb7yg1vFcQtuD4MpPl+tayTknk1ai1gRJmXQc+VQNb12imGJPsywP199dvh58QIbyrZMxasASyvMaVNcwSxKtPkd6PsYAXB4dG/XWsbg1xeVG9ex7H6Fy4f0rprZG4opeHueUGtrw923IHrRuXsW1+gRJ5CakzxuKJTh7rqCD6GsYZyAq+L3Ci0OmSYZzlkQvr+U1OeIhR7Rn0/rQhwtwk+H5im3D+Ho48SajnG9ZSpZZpG3hC6wzXDDSefpTbB8HJAnT6VJdspZGbQULiO0kCFB9ah7pfUtVH7DYALpmE1XeOXEMjc9Y1900BieJsxmhcjNqNa0hpOLtsznq3hIEuoJ0qF7dOk7PXGErlPlOvzoTFcMdPaX4QfpXQpR4TOdwlzQsZa4K0WUqTvoMhVHlGlXZFAdvCFunvrh7UGDAo3UknbnFRm3oef1pWOgNrY/FUD26LbTaoipiatEMDZK47uiitauEkzTEDPhz0qIpRjNpAFQFKABytcG3RJSuClAwUpWVPkrdIC72sG77KT7q2mDP6mrmbmkQAPKhzjQNIFeatZ+j0fEvZUu7Owieg3rO6fzHxq0vesgToD5aVDbxdpTIbzjUj6Va1X6JemvZXkw7MfP1qX91uLyanV/ilsz15aUHb4gukrJHPrVqcn0Q4xXZFYxpXSCPONqb8Lx+aQ2sDel/+01nW2D+vSuHx6wYXLO8GplG+ilKuywW+7aTO3nQ2JxC5TkYSOtIbT7hY1rFwzEwNfSpWnXY/LfCG1viCyA6CNjsdTUuIwmHjSFPLWkd3DuvtAioSxq/HeUyfJXKLAlpMuYNt76GxmMAUZXaTyA/pShTFF4dxPIUbKyHkvAM+ZjrJPnRIskrEQY350dauKIMz+vOosRjBOkT+udG5vhBtS5YrucPIAJIgmtqwHhB0ojEXGfp7vzNQjrMcorS21kzaSeAnD8RZOc1HiMeXGp/9saH4VELYM6CeWtcAyIhR51O1WVuZwvDGbUEa9Z/Og72GIYjSflRtxjETPp+dDOtaRszlQPdBA+A06ZhXFxD6D1qS9sfd9R5VoilF/J/8CS+KBmtx51Gy0UVrgpW1mVAZt1yUozJXLqOQNG4VARt1ybVFFKxSRsadhQEyVEUoxlqMpRYUCZKyjO9at0rY6R6S12fvVC+HU85+FSPJGwqIWj5V5aZ6bBzg63+5ONhI84opbR5n4VKiR/er3snYhc1k7lF/XlWnZY1SD5Tt76dd4I1AqFlRplB5RTUxPTEtxkiApPnNQRTc4BSdAR+vWoGwZmI99aqaMZQYCLVGYHFNaOh93KtjBHz+H962tg9RJ5c6bkmJRaycYjFu51/Koe5JMR8BTG1gCdwflRNjDxoSR9KnelwXsb5FX+zzzn4afWu0wUalj7hTtbC9ZofEWV5fr4VHkbL8SQruYcDkT7zUSYUkjw/GaaZP1/rXHccpqlMlwIbqFRAj0GtLHGtN72HPU/Kg7mFg7kn0qoSRM4sCmuWJok2vP5VybB8q0tGVMGyCoytFGya4KVSYmhF2hYrbU7AOhOhPhB12I0/KmDJU/FuH3Wwl1kUkZf5YMkCNRr0pdwLvGsg3JzSRGmgBgDQeVc+lrbtSS/2DXU06gmTla0VosYUnlU1vAHyroc0jFQbFbLXBSna8NBOsVKOHL5fCoeskaLRbK93VaOGPp61YDgQOQPurRtL5fCo8xXh9iFcCT0qO5hSOXwp/3a+nu/vUZs+QpeZj8KEeT+T61lPP3XyFZS8qH4iwEzWKT1qIXKxXrlOoLU1haoAZrZt0DJLj1xHnXaJXeop2TRyieddACtFSa2E6gGiwo6uMvMCg7hXpRhRSNjQ7IByq4smSIkxBG00TbxhPKoHA5aV2lonp8Kp0SrQahBHKelcZN+Vc2bZnSmWLwoW2AdSZJ9dKxlJRL5Ejvy0NcqkmIHyNBcR4wLDwVbUaNoQfIa7+VFYbGG4iuugImIg/Ktrvgz/ZOVIMGakuFVGv5ULcVjuZ99QtaNFJ9hua6CL5WJ/1oJrXTauxa8q7W2OlVwS/kC9zWNh4BMHQTTG2nkKnKDKdpg/2qZalFLSTK5xniWITBOoCqiieZJJYGZH+kfGlXYzjTXn7llEhXctpr41gRGkBq74zwgdxdl/YQ5YH4gM+aTzilHYLTEkaCLLDQanx2zJ13rj0ZNu/ZvqJLB6ILSjeK0xQVGXUDYk+6oje8q6aZnaJWfoK6ynyFQjFRy+dY2PPSlTHaOza6n51o2aGbiB6UO+NajaxbkHNbA3qIstAm+3M1Hcvk8zT2MN4fmrKUFz51lPYTvHKXqlF6l4NSqamkVbDVxHnXQv0GvrUqx1owFsKF3zrfeeYqBStTKw6UWOmb7zzB+NSC/5VyHHSt94OlKx0bN/yrO8rYufqK33vl8qdir8mlNdh64LHzrJosKCLdyCNTRHHsXlKDqDsfSgRQPa3FQbR11U+/wBnWs5K2g4AOKYgOCGAI9fmD1o7grDuVAM5dD9fzqn47GeXWrL2UabBPV2+gpxww5HYINRMa7D1HirsIxBEgVVg0aBqW1hy+w+YH1NUjjPabEo2W2UkAE+Eb5PPlmp72H4hexC3+8YjxLAUxp49BB0GgolJpWTGm6CMdjHW9bUOmUghtVaDrvlJIiKnvX1JYd4uhGoPIBSeRPM8qG47hkt3bRCie8UydTqt2dT6CubHEXzGA4k2iQCN2VJmF36/lz5dTUkuDeEUzXFVt/u94ktORtgxXVSDJMaa8waqPDeL27d1rhALGByAhbaoAsxl9mfeatfFcbdOEuSH1svJaSZ7qyQNgNy3vHrXmBxLRzBj/pHWlpPA9Tk9Cw/ahXuoi5criNwWDZjA8JIggD/NTkqa887LXh+9WjJPicQAJjI+u/pXoTYoSBDa9QPyJrpjMxas0bdcG0OtSNdqFr1XuYbUaNoVG9sVtr9RNeotipGiKjIrGu1E12i2GDvKKyoDdrKAtBAau1egVxS9akXFr1+tMmw9XrsNQAxqfiFSJi1POnQWHBqkD0vGNX8QqQYxfxClQ7Dg9dB6BXGL1rv97XrSoLDQ9SC5Q2FxsQAg26N/21TONcTufvNwglYYiBIgDTyqFKyngvwvV13tIOCcRe5hnuMQWSTGokAqBtMmWovCcTDLLeE85kfUelUG5jTvKQdsL2lnU/eU+7L/AEpmMav4hSTtE+a2ni2c/Of6UUJsquMunMNTtV37JH/wq+Zb/wCRqj4vca1b+zOJVcMgLCZbcj8ZpdhYV2i4gbYXKxVtdp12iusHjzdwmY+1BBnqDE6Us7TOCVM+yPnmG/uBrXDb4GDbUTJ094quhXkS8bf7U+g+lWj9nHs3/VPo1U3i7zcnyH0q3fs3IyXv8SfRqmf0Ij9hx2g/jWZOmdfX2L9R4S4mZhB9pN3HMWtwBqdffHnXPaEjvbMfjX/4X6Gwl05239q316WP5v151xavR2aXZ1xa4pwt3wjWyx9qY8FrTUa+1v5TzNeZKy+fx8lr0XiBnC3N/wCC8nWPYseZ/Pnr180Vt/QfRarS4Fqck1lgWjXn0O0dRVs7JvBcajY6kAcxry5iqbhj4/e3OOnOrL2faGYwNj94+VdK+pzv7Fpu4xRc7ssM0ToQRuNiNDvWneq5xu8VvZ1Oog6lts66b600wmKzW0YkSVBMbSRWkcoVhZeo2etJ4iAOf6mt8atCwwUMHJXMdgBr5Ek7Gm2k6Y/yRO9RM9Dpi1YaMD1/05Vpnp0KyXPWqHzVlFBZX7OIYiRnygwSBMH5a1JbxbZsmskx4lEj1/XWtYrCQhDSy55kEAEqCARzOjnpUSYZA6lGZvPbQHaD6xuffUb2LaGnDvJAZCRqQDsJjXprW1OXdl10bxDST8dNNqXJMznMx5DWZgxymi0thQyhAHZtM5UQCQILPAEddudPew2jkC0FBDA7HRm31lANJPnpQ64vOIEAqJgcgJGupnlr5igLOG8ErDnQgJB8oY7TJHWo7JynK6lSx9v+WDIEb7TpUykqKinYxs4xlBcMHAIG530/EB5/GmljN4Swt67BXtkg7iQG6A8qVo1hSpty4I3YcxuIjTcU4wuLttoLYDcvIxvt0puVqwSrAfbjQkL7+7/MmqdxdAb12AIzttl6+Qirzh2Pn/zfkBVI4sft70/jbr18yayiVIZ8Ixh7lbekAufiNfoKKbFQkgEnoN4lQfrPoDSJeP2bNlUyFr2eTuAEJHMggyAR1EzRdviqZTCkmDBzRH6GnnV2IbMz5RlYgn7jDUnWRppl56kb077XKf3SxJX7p06hF/qaRcMtgrhHLeF7wVteWcAwBtpz3p528K5Ldu2PDJA3/BoNdf8ASpUrY2ih4n0G9E2sc9u0mXSGaPh/c1tcESu0+dWDg/BLZwrXXViyvcCCYUEWe8DkRLGViJjWnJjiLsLaGIsu730W5mIyQZ0C850oQnLaKlnkN7OQ5CPxd5Pyj300ParEroO6A5eCfnNB4/iDXyC4XMYEhY+hj4zVK+yHXRWuIue8OvIfQVeP2YOO7v5tsyfRqS/7mX71s38qrayMwfQ5ir5cpAMjWdY5U17J8KC2rhcjW5kgSQZSdRp0P6NZ6k1tKhB2N+1WLRb1gAHU5ttIVbg3n+ageG3pckczb+lnov68qr3bC49q9HeGCouLOujAP8NVOXyp32dwZdRDQcqMSDyW3bYk67e6uabtWdEFToJxJ/8AC3D/AOhc6f8ADw/kP17gPM1H08uiV6R2hRrOHZ1YNblrbjMCBn0IJ5EG38QaoV67IPhT2iSVHM/dgQAoEQB0FPT4Fqcgln2uW7b681p3wq4Mt2Cv8Nth5Uj7uWXxZfE2uvMqBsfOnvHsN+7sqq/ge0jj2jKHUHqJAWRodxzIrffWDHbeSHiV2dZ3Wdf8Qo7BYG61kuGAVQB57AjQbCOtLHuHwzroAf8AMB9KcYXE2e7UIuIW4Yzu2ls5QxITKepX2hz0rRSaWCNqbyT8EvOGYOAAUkZlUyMw8pFD8ab7YeyPB90Afj3jc/2pjgL1sYe5eCk3LeTLn1BVr8MrIdCNjSfHcUN185RAY2VQFEaaDlz+NJZdg1SoHwWKdQcjAEnYiZIHUgge8ipWxlwzmvWRrHidI9ZjKBpzNR2rxAKKxUNuATB9QDBrdywwH3yw5a/0OtVdCo6W9dOsJr6/lW6XnC4hoItFgQpBIJ0yjSY5bRyiKyp8iHsYtfjbsjZo1JYdBMSsToNJ95pv2PuI91++yhVQsMxKic6CCQRvPWlGHRVMxr56/KprviEGPcBPXpWeSy2YrD4csVVbQCgfwhJ1kS8n2vCZ1nSg8X2kF3EZrPhdWJkqJkEazOmo2HWlHB3FnNMnNl6aRm/7q3w+1ctE3pt93czKPF4tH/DuDz9KfWSLlbH+J7U99lU2ryNmgshGVmYgZm0BA57k61NxHgL+FQ11i2vhzE71V8Jxe4sAIAwMTm0nSIjfmd6Y43tFeaVa8ysBr9qijbkCwJ9wI86iMIxeEaNt8sI4hw3uFWTczZoyvoRKyTBAMeGpcBjSD4ZkA6eE8vj7+VVyzeuliCzMN5JkT1nmab8N4skqpRS8EjOpJYGdTO0cutbt4M1yWnAXO8WT1I+5yPnNVHihi/dH87dOp8hVw4VbL21Mhd9ACB7R5Kw6VTOKoe/u67XG6/iI/FWcXkuSwIeIH7Ueg9Nz0qw8MsltMyqIPtGBrpzpHjbcuNJIjXXaakuXGy5YIUxyI2nr60yT1F8NbtWFDWSLtsJctyQqMxfViT4Vykydp2nWieLcPbFOhsAXIJf2gFIEbEmOcV5U+PvXWINwhWzKczEzpuRJMSBpVp7Kcf8A3e8LiNmttK3AJ0nKdJg5hpt6UoQ5oqUgvGYu5hnNq9hQhGv8ZSTMwQNZG+tNsBxa3cwrqAQ03Gynzw90SNp2AoD9o1wnGBlOhtIQZMEEvrBggUPxw93hsMUhTcUM8feIVIJn/E3rJqbKQsxBE8x76JwthiUgMdRGm/p5/wBKH4Ng7t5XSzpEOVBgEiADA3YZvXWm1jsjfa0PtVEkMELlRJXcbgmNJA6iaqWokJQbHmD4xkwtzDxFvLcW0TuSt7MRP3j9K57PXDbsktb9q6sZ1OqlD4l/rt670lHYvEHwkFoBYZXzf9O3oOQpunCblnDrbaPCy3N9gQc0llGoP+tc85JrBtFNMq3b26GxLabonu+zXadqvHCbCJbjLlGRpAn8LggZhGyDn8NJ897YMO8z5kIChTDLIIRQZAMgeE67VdVeLZ0gZHE6bjv5GhPluDvz1jOXCLXLOe2Nm3+43MoYA3RmBjWM5kR5yffXmmMAVfCTqxmY/ATz91XvtPfnBXdv4vl0udI+ded45/B/7z//ADNa6fBnqcklhhntz4hniDoPaXoKs3bwqLyaCO4SBrAEbCeWvQelVG23iT/F/wBS1Y+3Vz7ZP/0p9PU/U1T+yJXDFj4iNjzP1XSp8Ni2totxWgiCOgIbQwdDtSe9oxgmJOnmT/asuYslAgJI6CNdZHnpWjkZUOcHeN11toVzNoJOkhS24BjQGmz9lLwB1SeQLbknbXbST7vfVc4KRYxFu8WByFtDoWLIy6wR+Ic6tOJ7fvM/u6keD/zTshmBmJPpyWTp1xnqzv4lqMWssUXuFYtWJSwWjYgqwOnQNNdXVxmQ5sM6NpBHi9+hPT504udv7KoxKEtByqIEksIDHIIjxSRrtHSu7PbzB3CCwdDMxk2hR4PC2smdBAkA5htWb1ZvLRahFdlVw/GcbaXIq3QBOndtzJJ5dTWVd8P21wGUZrxzRrKYqfQ92uXTbSsqPJ/H/f0Pb/I80Fu9+FB5E/8A2qW3ZvztZ/5qh7r2h3rlgYH2YykTvm70kHyymNp3rhuHoTmbvDERouh3kzpG/Q7V22jKmFpxhrF0StossHVQya+TaaefOmXE+PriUtoLdq0QzGEGVDm9poAMGddNKWpgLBAGVwI1add9TyAE+tTrgbS3AAqsJP3jtPm2wGkz61Pdj6CF4NdRhClifEMoLIQpgkOo/L31Ng8OxuXM1xUg6jMw2EEFSuk9Z5U3scTNpRZsrYIDZlLl2GZwoY5rLgbAanNtEAzQeN4ge8bvMrdfCSJ00Gc5goG06adDTsKM4aTD3reUBUcrEGCNAcp8zzHyoLEdomZs2UMYEuwk6CN52FG4PtDasoFQr3YBAGUhnlixzZg2+cjc7cooS7isK7m6VVgdIY5STGjtGkDaAOXLak5WCVFh4V2iS3He95LbZVBAjf2mECTVa4lxG0blxgzmXc+yANWMfeprisat1Qe7UmDlOpiY1EkdOe/TnS98NayjPaKn7zQ8sSZBjWBy6aGTQqQ2mxDxHGBoiesH030rpM1xkUPmzFVEkwCxgT0Gu8bDnTjuUBQZWUEQTkkDSd82ZoMiPy2m4Jgs2Ltwc4W4JBB5LsdREHxCJOlDlWRKJZeDfs1ZLbnEDNdUkoMO+cxAEMsBpma44r2Yt4c21W13qlS0NmUoQVJz66SCR7qcYrtS9kMpQ3AviAY51P2qA+0Zg98uh8+gqTGMb6XAXYF7GEaAXgM929ACBtRIy9I1rHe7ybbVRWVxNltVwVtiIWWLvAX7pJrd7izQAbGHVV0AaMsdId46R0jSkV5xknU6bkEakEgw2x0rqzeEjX7k/r9TVEll4HbvwzWkwrBiFZcyiCNipzggw3I8tqsuGe9ay23sOtohg7l84UZfAVItloGg1B3G1JP2f8QIS6Afu2DoW3a4ikbnSOUfKae4/Hh1v2ggkJiNREsUvIonKFYkZ4AAI1IOuWcpPNGiWADsv2TtWnud1iHJ7uQXIkZdJmy9tiDn1nLqoqfiPDLy2LxS8xC2bmbMz6qwYaZs8nwk+3001oHsLw+8TfjwEquUMW1IJ3CMCYJFWC/wO+xud4uYXEyELcygKQcwhU8RJJMnUciJNJq5Wyk6VI89xqrYSwyliz2wzTm9rMFbTpI05aztXfD+NXcReS0G9qVAPhH8NoBIEjen/H8FbR1Q4UXCiqA5uMtsAyYKtcUkwv4Y3jnEtu3hLU93+7Kx0zd0rOpgjMjAkhvPWtejPvAL2pwbrg3DIfFd0OYEey8a8t9q87xljQBjlGfqOYKwB11r0fE8SW4vd3GzoNQuQgzyIPhAgSNvjQ2Ds2xeRbOdAzANmFv2ZOpkkMNdvWiPxQpK2KMR+z7u8OuI74lQEbLlA1Zl8zI18qhxuHW+MzC67IgWRkCxspI3mZ2Pu0q1cfF793dVhlDCYFsLAIj+GFG5XQg7HpNUl0vaiUA3gAdHPTf7M/Kqi75JdLgVYnhdwyWBVZ3bTy5xzqOxwbUQ+p0khjvttMU8u4Z0UlrhME6a/wAo6x9/pypPiL0Wm1E916icrcmmR5GqbJocN2AxXJrLabBznkfylZin9v8AZ7bAOZ7vvAEaagEbAbTVztyWuHdVFnQjNJYlTu0GCQeUefJZw/jlm+FyApnymMuX27Vu+F+yH/DuKJJ36xrz7mzXZFFfxnZTC2Va4bAuwJjPfDH2RouaNNToKQPew1wSmFRCDMro58g3iPwirPax5vXLzrK2zhpyM5JDB3AOsydDv5VQL+LGQZrlwsVBEbTAkMcw1Bkbcq1g/ZMl6CkwtuP/AMQjyLvNZSi45nly+8o5edZVUjMJZgFOuY6QAw1gGNZ01y9Zk7RrLZ4cxA8OU7lSfnz5VDc4hr4ITkSZze9409FNRI4Bzd6J30zEz76W5gMmASAykEeSAe45QDy60TbuyoygHTYESPWDr7poL/a6XBldM3qIGh3jWobeEB27zwiZEEjzBzBp91DbGGtjSfZcpvsyyducE/OucbjRbsQWu+M/8ZiWhSNSSfD4j4djQbcTRjlZWk6d4IzdNRA+O9B8YwbAByQyjQtJ905jIPrUWGQS6+Y6zUXegVguHkTBHxFRmMu2s7/2oHQbb4q4EZiB0mmdjtNf0Ju5l0lTpsAJ2gGB1pGidfdptUne8uQ9woC6LfZ7Tggk5AQQQSq5oAG0qeZYc9uVPOG9orbw1xAShlSgKCZ0zAGCQDueleZG9R+CxhRiod1DwCViZn0Jp8lJvs9LuouIRu6dbOgUZ1JM57bkwrbHulGh5n0BVm3fUlgEZFSwhILkjuWuNPgRhPjiCB7PurzTGcbaYtnbXMJzGTPWABoBpO8naD+AdvMRhoHgdZLBWRZzH7wfKSD5joKTRSkN3wdlk7t1L3AqyociWynwrrbYkDTnM+4DcD7NJcZi1/LkMFHZbUKTA0u5WYea/WmOH7fooUNbuE84IJn4KCfSmv8AvNhb6wHXOdg4gydOY+lLc+ASXsJ4P2eFu2GsMhDEHOGuFDBDx3iIVge0PFGwGppjw9ibpHe2CS8/Z3g7ujsjToA1uSBoAY112IrFzgS22Ny/cVFVYDguDmOgRUuMQTqYmB8YrrDcYOHdir4m4wtXGXvEVLU20Lg6J4zK/j+NKrHdHoFnG3Ax8ioBuICWzfhdCswRB1bl1pna4q0HMkgAE5WGgJIBIuBfwn7xqo8Tu3LQS5au6XLyWWtBZK949jUv7QAt98RB3uDktV21j8Q64aWzpmKMskZ8txcitJMhgSp0jQbc5odhv7QMdaGKJYXJCJoFy9fvNp+t6rH+2FBhLbZt/G4ECf5Jq39v8eg7y0FV2KOQG1gphrl1D4gedr+4rzpcY/3mUgEgKFA1zMJEL5da005blwRNU+Q49o3IUqqAN/KWI0nUNqP713g+IYi6LhW7kFoZnIyqAswWMgxHnHKlS2HKWyRqskgnWcp/rU/DMNJu5gNbWJ6azb29dqvcujP9lo4d2jU4N7IfvXkHMMxBlnJGYqFGULyPI+9SyXbjN3aEgMy6+XeiYgz/ABOXSK54Xx18KIS0rhxMbRGYdepblVis/tINpZRAt4rGZoKgmJIGmtQ3TsvFAeG7JY24STaJGW5C5Wg5lgEk5doU+6peGdlLtsCVwyHn9m7t6Zy4NLsT+0PGORnxNwA6fZkITqT7SjzjcUK/bW6gH2haIEMZaBzZ/aJ8/Ok5WJOJflsED228UBgPYOUyJViTy5GaGS2LRt5WDMmwaEJ+zt2zJRdTCTJmMxAgBQKzg+037wjEDMy6hJ35aEg6+tBY7iGIIU90UEzrJJ5ZSBMfAbTQkW5DNxets8Wswe33YymYMuSxgQB4o3mq5jeEXO7t57eQ5boEsu7XLjrqCRlGZdfLamP7/fKiVeBJESNNJ/xcuRidKIw/Ebi6uCAdg0HMAYOXu4zSOcaT7qpL0TdlVHACdTftg8xluGPKQIPrWqt4JbxC3ag9b11T/lFggfE1lFse0ox4bdLeFOWsSBqNiWjrynau7nCyi5rpZZEeGMoknQszCSRyA6U5wt92dQbcrMlpACmADE7LzA1Izamh8XxiGYBBIJUnKSNCRuzJRyGFyDcN4ILkFbq6CIAlhsY9qOnKnQ4GFM539xgf8utID2iNvRFC9YCCfk0fGsbtLdYjxwDy8fzhgPlTTZOC0/7Lsky6qSfxgGduu/r50Rh79qQlsITHspkmPQa1Rn425IOYeIx7CDT1y5uY3POiP307hnbbQsxHwJ28qYrot2K4FbuHOQM2oggH6gilXEuCYe2py2jmI8LEeAMdiSNo05UfheJ3blvMLfjj70AN6eKR6H40px3Hb9swxHmpT6GYIqHgZW3kSDGn651CRO0z8qs2ItJilzSLbifNPeRqvvpTiuGva9pD0HMN5ggnSptCNWrCc/ET5wBUxa2DPQ8p/Ol8n3bD1/0rTNPyApioYXccDEKJmR5Aco51IeIK2hVeWsbEbR7+lKmfpXeHs5huAOe/U0UhhxvjTU7R5DfYfD4UJcxLA7yK6vprABAG/wCo6Vw9lCfvD5ikNMt/ZrtK/dOWutNuSc0sCoAOrdZJEGni8Z/esPdJQaWr+W5GoOQggE+zMDTyFedcL4HdvnLZV2J/CpiPM8ue+lXfCdlHwdu61x3zNYuDLK93LL0BktpvHI1WCrbLPhuIWHykEBhBE6GQ1tgJEGJtW5HMIAdKU4jAF7IKYqytq1JJKsDMyT3oMR5heW9LW7R2rdtcpQGBJVc7zGxKqYPlQv8AvK7HwjEv6tkHzYn3ZanainNB3Gbl+7cN+8LfdOhQPbYZSXsXbQddWOouk9JA5Uo8A2WTO88ySdP8xPvqz3+zt65aF1JZWkjMpPllJDGIIOppJZ7HYxpCWzroSANWiTqSFJ8p5VDTfHBMkxI2LXMYkkCBPzMHX/ShTj52nXnqI+B1q24L9kd5mzYi9btpuSrEud/ulSomDEMdtJijsV2LwVncBtfaS5cmNgND7XoCDOk1UY3wJwa5KK3ECgJGxgH0/LWirNjEXFzWrbtOx0EiPulyJGu4q9j/AGXbGZcKjnk14FidARo+aD4gYEdN9R3xDtYXlVtKNDlOQREE+1OnLaNuWtWoN9BtSXJSsH2J4jfgrYNsEe07Kg+GYsRHlyp6/wCzUJbUYi8pbmLbhYO2gZZc+emo25Vu7xG/7D4hLMGchcLmgqSArGSSQdBr4hzFTXuy9+0qveJKOJDQrDKYI8+RPwHQVWxLlhh8Ik4NgMFhVE3cQ7a+Assc59kKT13rMR2hw21vD5Y8I1LAECZKTA9T+dKEs3WPhS2p/wDUZm6y0Wyvi1HXY9YBwthU1KgwMxAABISNDy8RLfAaxre1dIN3RlviRZizDKnUkDoIyT6bTUwyNohWN9IPiG+gO+3pS+/jbD5R/Gj2QAbkSNxyExqefOub9l7krkyKRGseLXmo5RypSQkMjhvI/Ef0rKBGBA02j9dRpWVNL2PPoSWrx9kHwsNeh/rS+7gLr95cRXdMzsWCOVXxEkFojSdelbt3crm2VYKdF257DwgCPTrFHX7XeqAz3AJzQrQGJA1YbTG5386H+BclbtYPMdxpoaJtWbaEBmE+kxTHFYVbOVhbziPEXMANOmxBMz8qFvcPYvnCEGPZRcyx+IA5o5VnkAmzhAT9mrN/hWfpy86JbBke1kQ8gzrP+RSWPuFBC5dYnvSQIIl5kz0DCB8K6/fLdtRBk7eEL8wIAqWS0PMC/dRmvCfworEf80CmQuWcQCGWRvDaEDTWeXuNVexjVYTmHvGvz3ohb0eIHMPLrQpUCY0xfDO5k2sPbYRvlLN5zmOooSzxRmlSVI2ywF06RAo3Bce0hjI15Enbai8Zwm1f8SwG/EPT7w58qbV8F88FPu8FS4x7tijb92/OOSNOvOl12y1tiHWGHUe+V+G9W3E8LuTka3I6rqI6zpl99YVUgJda2VHJ3BYeYKFiD7/hS3exclLJ6UZh3CRO3pz0186a4rsnJPcvn55SQGjrEaikeNtlSQwgjl0qrsKO7uMLEwTEneBv6b/raoFvfKtjDwDJ16RXCJr101+FAy59ku11+0rWLTKFunxEj7SAFGVCNhAOgG+vWpk7RXLj91iRctWmKq5BLQre00BJLAEwYaCddJqpWL+onmf1+dekcDVrSQzSCJHiJ00OxEDltFPrA0zWLx/BmQKneuUkT3Re66hTlk3coBEdJ099B8I4fhsqZ0yBzAF4ulw/gUsjjNqToQZnyILjGcWdS/2UoIysoZyxIMzbXURpz91NcAySH7sK7ASSgUnTnPiHpSyslUNcDYuWBcVVK5EDhIPhBaDGkLGpP6NA4XElJLMSXDFiI5yTpzWeRG3ORIKxHGcQuUW2Xu//ADEdc6snMKcwy+oPuNAdoxZxNhlNtkfMCAIKmCCdWgg79RQqKcpCBrmJYZmIys0C5BKmWy5cx0zF5B1OrDlQ1rDBl/iO4ZUMDMRBKNnUgGDDE77rHnUvBu9wouKzuLREqmYknQB/CuhmF0A+pol8dcPsWj6sQoIjcDU/T862v8mePQDYwLrlAt2wq5dWnO0ZdCcxAWVGhUkgDWjP3SCDnIC7AEj8OrGdT4F35yeZrg4TEP7TKg19gSfLV+Yj5VwOAo3ts7kfjZus7D86TlH9gkxe+Iti54O7uXZGZVOY6DQsdY00060ZZBKNNhy8jIzPlVVjxLl1Mzpt9BLXD4IoIUbcoEfEb04XgbFZzKPs+88oyhoJOg3qHL0VXsRY/BMFthwuHyowd8ha05g/apiUJtquxHeldtV1pVb4NZYZ83eTsxbMD0jkRMbVbLXDr6hipyDUMQwUaAk5jMFYB8j76Xjs41tXgKgTUrmAjx5QAoPhkgwAADBjfVbm+RUkLFwwXRYA8tKguYgKQCQCZgdY3imONwvclu+YW1RO8ZmOgQsFB0kmWYLEbmhbeCN4ZrXdsIQg50UgXSFski4Qyd5mGUEAmaENsi77y+ZrKW4y7kaGImFYEHMCrqGVgykggqwPvrKqhWIeF2RcW3n1gsBqQfDMajXSt4PW0PMVlZR2LoZYTCI5VXUMpgEHXT8vWk/cC2SUlT5Ej86ysqZifAHi+M3lYxdfwwRJmCYB0O+jHfrT7hWNa6B3mVvVE/7ayspAh1Y4NZuCWtIT1Ajl5RQfEeE27YlFK+jN/WsrKB0Iu8OaZprwvFuLigMYYwRyOh61lZUdmS5LO9sMCGEgjUH31ScfhEXEuoUBQdByHhB2rKyqnwayF95ij+EkQdIJkehqy4y0LuEFy4AzrsxAkaxWVlSuAiVbFINBHKgsKszPKt1lWuBG2H0/pXq/BbxbC2CxzE2kJJ1klBJM1lZTHEbLbAeAKjxI0rKyg0OLd0+LyAj/ACg86ZMJ31j+lZWVLAiuWx0FRoo1rKyqA0+m1cqgJIOutZWUhGBypgaCYqSzxK51G2T2V1XbK2niEADWtVlIYow/Hbzi6rPIlhsswc2kgTHjbTzNOsJxK4cRatlpV8ObraLJuSzBs0ZtCxIEwDsBWVlW+SCv9peIut0QVA7saZUykNOZSsQVP4SI5xSpuP3/AMfNW9ldSrC4hOmuVlBAO0QIGlbrKqImRrh1cKWEkKqjyVFCKNOiqB7qysrKQH//2Q=="/>
          <p:cNvSpPr>
            <a:spLocks noChangeAspect="1" noChangeArrowheads="1"/>
          </p:cNvSpPr>
          <p:nvPr/>
        </p:nvSpPr>
        <p:spPr bwMode="auto">
          <a:xfrm>
            <a:off x="-61913" y="-136525"/>
            <a:ext cx="304801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e-IL"/>
          </a:p>
        </p:txBody>
      </p:sp>
      <p:pic>
        <p:nvPicPr>
          <p:cNvPr id="15368" name="Picture 8" descr="https://encrypted-tbn0.gstatic.com/images?q=tbn:ANd9GcSmOXL6U_htdfBg6b9Qa7vZpinYD_Stf9zjxn-HNBHc_KIJ-U58u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808" y="3717032"/>
            <a:ext cx="3115048" cy="1847850"/>
          </a:xfrm>
          <a:prstGeom prst="rect">
            <a:avLst/>
          </a:prstGeom>
          <a:noFill/>
        </p:spPr>
      </p:pic>
      <p:sp>
        <p:nvSpPr>
          <p:cNvPr id="11" name="חץ שמאלה 10">
            <a:hlinkClick r:id="" action="ppaction://hlinkshowjump?jump=nextslide"/>
          </p:cNvPr>
          <p:cNvSpPr/>
          <p:nvPr/>
        </p:nvSpPr>
        <p:spPr>
          <a:xfrm>
            <a:off x="683568" y="6093296"/>
            <a:ext cx="2448272" cy="764704"/>
          </a:xfrm>
          <a:prstGeom prst="lef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המשך  </a:t>
            </a:r>
            <a:r>
              <a:rPr lang="ar-SA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اكمل</a:t>
            </a:r>
            <a:endParaRPr lang="he-IL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2" name="חץ ימינה 11">
            <a:hlinkClick r:id="" action="ppaction://hlinkshowjump?jump=previousslide"/>
          </p:cNvPr>
          <p:cNvSpPr/>
          <p:nvPr/>
        </p:nvSpPr>
        <p:spPr>
          <a:xfrm>
            <a:off x="7092280" y="5733256"/>
            <a:ext cx="1584176" cy="864096"/>
          </a:xfrm>
          <a:prstGeom prst="rightArrow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4" name="סרט מעוקל למטה 13">
            <a:hlinkClick r:id="rId3" action="ppaction://hlinksldjump"/>
          </p:cNvPr>
          <p:cNvSpPr/>
          <p:nvPr/>
        </p:nvSpPr>
        <p:spPr>
          <a:xfrm>
            <a:off x="6948264" y="116632"/>
            <a:ext cx="2016224" cy="620688"/>
          </a:xfrm>
          <a:prstGeom prst="ellipseRibbon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הטקסט</a:t>
            </a:r>
            <a:endParaRPr lang="he-IL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5" name="סרט מעוקל למטה 14">
            <a:hlinkClick r:id="rId4" action="ppaction://hlinksldjump"/>
          </p:cNvPr>
          <p:cNvSpPr/>
          <p:nvPr/>
        </p:nvSpPr>
        <p:spPr>
          <a:xfrm>
            <a:off x="4644008" y="116632"/>
            <a:ext cx="2016224" cy="620688"/>
          </a:xfrm>
          <a:prstGeom prst="ellipseRibbon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קריאה</a:t>
            </a:r>
            <a:endParaRPr lang="he-IL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6" name="סרט מעוקל למטה 15">
            <a:hlinkClick r:id="rId5" action="ppaction://hlinksldjump"/>
          </p:cNvPr>
          <p:cNvSpPr/>
          <p:nvPr/>
        </p:nvSpPr>
        <p:spPr>
          <a:xfrm>
            <a:off x="2483768" y="116632"/>
            <a:ext cx="2016224" cy="620688"/>
          </a:xfrm>
          <a:prstGeom prst="ellipseRibbon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נכון  לא נכון</a:t>
            </a:r>
            <a:endParaRPr lang="he-IL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7" name="מלבן 16"/>
          <p:cNvSpPr/>
          <p:nvPr/>
        </p:nvSpPr>
        <p:spPr>
          <a:xfrm>
            <a:off x="0" y="836712"/>
            <a:ext cx="9144000" cy="144016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8" name="מלבן 17"/>
          <p:cNvSpPr/>
          <p:nvPr/>
        </p:nvSpPr>
        <p:spPr>
          <a:xfrm>
            <a:off x="1691680" y="1556792"/>
            <a:ext cx="5544616" cy="64807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לחץ על העכבר </a:t>
            </a:r>
            <a:r>
              <a:rPr lang="ar-SA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اضغط على </a:t>
            </a:r>
            <a:r>
              <a:rPr lang="ar-SA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الفاره</a:t>
            </a:r>
            <a:endParaRPr lang="he-IL" sz="3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0" name="סרט מעוקל למטה 13">
            <a:hlinkClick r:id="rId6" action="ppaction://hlinksldjump"/>
          </p:cNvPr>
          <p:cNvSpPr/>
          <p:nvPr/>
        </p:nvSpPr>
        <p:spPr>
          <a:xfrm>
            <a:off x="323528" y="0"/>
            <a:ext cx="2016224" cy="620688"/>
          </a:xfrm>
          <a:prstGeom prst="ellipseRibbon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מי אני</a:t>
            </a:r>
            <a:endParaRPr lang="he-IL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מלבן 4"/>
          <p:cNvSpPr/>
          <p:nvPr/>
        </p:nvSpPr>
        <p:spPr>
          <a:xfrm>
            <a:off x="5508104" y="2420888"/>
            <a:ext cx="1008112" cy="792088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4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מִשְׁ</a:t>
            </a:r>
            <a:endParaRPr lang="he-IL" sz="4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" name="מלבן 5"/>
          <p:cNvSpPr/>
          <p:nvPr/>
        </p:nvSpPr>
        <p:spPr>
          <a:xfrm>
            <a:off x="4427984" y="2420888"/>
            <a:ext cx="1008112" cy="79208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4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פָּ</a:t>
            </a:r>
            <a:endParaRPr lang="he-IL" sz="4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" name="מלבן 6"/>
          <p:cNvSpPr/>
          <p:nvPr/>
        </p:nvSpPr>
        <p:spPr>
          <a:xfrm>
            <a:off x="3347864" y="2420888"/>
            <a:ext cx="1008112" cy="79208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4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חָ</a:t>
            </a:r>
            <a:r>
              <a:rPr lang="he-IL" sz="4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ה</a:t>
            </a:r>
            <a:endParaRPr lang="he-IL" sz="4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4338" name="AutoShape 2" descr="data:image/jpeg;base64,/9j/4AAQSkZJRgABAQAAAQABAAD/2wCEAAkGBhMRERUUEhQUFBQWFhwXFRgYGBgXGRsaGBYYGRgXFRUYHSYfGhokGxcYHy8gIycpLCwtFR4xNTEqNSYtLSoBCQoKDgwOGg8PGikkHx0pLCkpLCkqLCkpKSksLCwsLCkpKSksLCkpKSksLCksKSkpLCkpLCwsKSksKSkpKSkpKf/AABEIAPEA0QMBIgACEQEDEQH/xAAcAAACAgMBAQAAAAAAAAAAAAAABgIFAQMEBwj/xABHEAABAgMEBQgEDQMFAAMBAAABAhEAAyEEEjFBBQZRYXEHEyIyM4GRsnOhsdEIFhcYI0JSU1SSk8HwFHLhYoKiwvFDg8M0/8QAGgEBAAMBAQEAAAAAAAAAAAAAAAECAwQFBv/EACcRAAMAAgICAQQCAwEAAAAAAAABAgMREiEEMVETIkFhMnEUQoEF/9oADAMBAAIRAxEAPwAggi00DoBVrUpKFJSUgE3gcy2UAVcEN/ybTvvZfgqD5Np33svwVAChBDd8m0772X4Kg+Tad97L8FQAowQ3fJtO+9l+CoPk2nfey/BUAKMEN3ybTvvZfgqD5Np33svwVACjBDd8m0772X4Kg+Tad97L8FQAowQ3fJtO++l+CoPk2nfey/BUAKMEN3ybTvvZfgqD5Np33svwVACjBDd8m0772X4Kg+Tad97L8FQAowQ3fJtO+9l+CoPk2nfey/BUAKMEN3ybTvvZfgqD5Np33svwVACjBDd8m0772X4Kg+Tad97L8FQAowRb6xatrsSUKWtKr5IDAjAPnFMlTwBKCCCACG/k27ab6MeaFCG/k27ab6MeaAHpay5rGOcO2BeJiMUJJc4dsHOHbEYIAlzh2wc4dsRggCXOHbBzh2xGCAJc4dsYM07YxHm/KJrf0/6WURdHbF+sfsPsGe9hkYtKbYS2Mul+USy2ctfVNOyUygOKioJfc8L1u5WllQEiUyczM6R/KgsPEwiW9V4gu4oww/45YRyS5iUqBUe7bux9cazKNOKPVJHKmgMJ0tQNHMtQVjndUxGdKw26N0vLtCAuTMC0nYajcoYpO4x4FaZxWqlcKZ+1/X4R16I0rMs0wTZZIuMVNR0vUK2ginfEOVsOT33nDtg5w7Y1y5gUARgQ44GJRiZkucO2DnDtiMEAS5w7YOcO2IwQBLnDtgEw7YjGRAHmvLxpAypNlbOasf8ACErQlsK0uYaPhGdhY/TL8ghN1Y6gi5AwwQQQBmG/k27ab6MeaFCG/k27ab6MeaAHleJiMSXiYjFCQgggiAEEDxwz9OSEXr0xPQ6zF2csBTPdjAaO6CKtetFlAfnkcA5IfakBx3xvsGmZM/spiVbqg+CgDAniyWmFrTZ5xlvfEpZQ2N4ILMNrx4JzBPSJDKqCTjVvcY+hSoAOcBj+8fN+k1stSBQ3uiDkLwI7gMRGsNLZaXou9GamzbUSpE5KJYU2ClE77uGO/ZF/K5MZOM2bNWpqNdQPYTjvEc2pmnUSZLKTNJKizJetXAJIBNCGD4bTDdabau5L5lIUZhYX7yQkEEuoAX910B8cGjkrJe2dUzJ5NPtPMzVSlEPLUamnVIYg44F/8xJNqBBFC/jQ4cMvA4CLrS2rM2faSVUXMPQAShBcJEwC4Vk1F41NQEjE3YqlaoTBMKQq4m8kkqqwKXNBUqCiEtsNY6FkS1yMeLb6PYtQdKc/YZRzR9Ef/roO9gIYoU+TWwTJFkUiYQQJqihQ+skhJvV3v4GGyD9mL/YQQQRUgIIIIAIyIxGRAHlHwjOwsfpl+QQm6sdQQ5fCM7Cx+mX5BCbqx1BGhAwwQQQBmG/k27ab6MeaFCG/k27ab6MeaAHleJiMSXiYjFCQggip1o0nzFnUp2Urop73c9wBL7WiNkpb6KDT+tJVN5qXVALFiReIxK1Colg5DGvCFrSNmKFMVV2AAAGtEDFhg5xYGNEuaxChQhjlTC6B3ls8zGyVaSi8cVkFyd4NASMP8Ry1To9GIUo45tlN0pvE1BFBTpBh4++LDRak3mVeA2gkEFwQoFz68t8apcxN66qoutjiqnviVmtzXSLppdU4e85YOMMQRTbFe9ltIftXdPCcDLWXWBj9tO3jt4PCTrtqHLTaefStSQtlXWoFB7xdiS7g8abG12K1KlzErS95JvCu804Vbvj0e22GXa5IfMBSDmkmowjoi3U6Xs5LhRSf4E2zatBEyUtC0gJIVMBQFGYopILrLEIIU5Tg4BApS6lqF4pGKQCRsvOR7DEpFiVKSmWtiUpAcYEfVOAypxBjmTZmmFQmM9VJYEksGqagY03vGFuvTNp17RvFmRfEwpSZgF2+QL92tApnAqaDbFJrMtKWJoGBdqfWU5PAH15xfpU+R/m7H2RSaSRzs1SQHCR0uF0hv+RpSM33rZrHW9DhoGx81Z0JOLOe8u3h7IsIVtXNcpa0FFpXLlTULuV6IUPqqSCS1MQ+ww0vHouXJ5lPbCCCCIICCCCACMiMRkRAPKPhGdhY/TL8ghN1Y6ghy+EZ2Fj9MvyCE3VjqCNCBhggggDMN/Jt2030Y80KEN/Jt2030Y80APK8TEYkvExGKEhCRyh2l1ypb0Yq8Sf2QR/uh3jzbXxZVbggVNxIH+8jFuB8Ype9GmL+Qu221BN04uoqAzwpQ5ucNwEV6piwFE43gk4gOHceIHdwixs1kVOtACQVMshgzurpJxptqaC65jslaC51koUDNKlTCjnBeCUEDpo5sMSFEteH7RMSkjouuyrmyVJTKmqxUpT8ApLv3EYbBGgzFIKkkEYgYOCC4bvSYfNM6vqXKQhADBF08SUklI8T/KLFp0Wu8hVS6FLAZJYOsAG4osCqYlnb2CLx720Ka+TXo6eVgUY0rllQH83jHqeq0x7JLfIEeClD2NHk2jpNy+DRiEjuf9s+MNejtZ5iLMiXLCUsC6jUlyTQMwx34RTFid5GpKZ61CbHTS6pSUhUxQQa3TnXEAYkYOBuwoYX5FtTOBCSoHMdU8RuP8Ywu2u1KU6ioqUc1F/5lSOOdPMoS2cqvioLE16Qfe/rjtyeCnG99o5cWdqtDfabYmSlsVMbqXrxL5YV3jhHPodPXVWpxOeJJ4O3hGqXolRVkQa3nqdm92YRDTGkEypYSGSF516rMAANoS/B+I8nDjeS1J6eS1EbF3TdjClKmJJcqJPAqpQZgUix0dPmyUgS5s1DCqQp0vn0FAhiXwERkzEqqCCHZxUeqMylU4e3+e2PqFK4qWvR4dU29l9Zda5yevdmDeLp8U09UXFl1skq615B3hx4j3QmAxi7VjgMtr7R4RjXjY6/AWRnpkuYFAFJCgcCC4PA5xKEXQemTZ5jKJuK6w/7AbQ9Rs7oeUqBAIqCHB4x52XE8b0dE1yRmMiMRkRgWPKPhGdhY/TL8ghN1Y6ghy+EZ2Fj9MvyCE3VjqCNCBhggggDMN/Jt2030Y80KEN/Jt2030Y80APK8TEYkvExGKEgY8u0vbhNt8yckgpR0E0obqWJbj5o9PmjonKhjwjSts5tCZSKFeJzAOLHe7RSk66Rti1ttjPqPapcyfNulzU1G8gEHMMxcZw6yLEhBKkoQlZxUAHLs7qZz3mPHdX9KCx2qXMINxri2Dm7QKI3hn/2x7HzvOICpSklw6VYpIxyjRzx6LuuQLtAEwIzUCRxGTZUf1xos2hpMm8UICb3XxLtWt52bGmwbBHPZDOUt2kCovkXSpnLh0l679kcOvWn02ezKQD9LNBQhObKYKUdgAJ4nvhK2RS0KotKVzVlJSQVTFMnJ0ICaj7ILFnFGejnukoupAyAA4fwUhY0cq5dx66k+Il4+I8IZpS6Dbh3j/yOzwZ06Ofyq5JGJtpCaqIoxO84AerdGmXaEquLWCgJUFgnEgY7G95gt5Sm64BLi6CWS7M6s2DV4xS21Kwp5iiTwZhsbI1wMdeW0lo58cvexytWuEm79Gp6ZpUkgbUhSQCcM+4xTaT0tJnKF/KibtAKOak8MS+wQtc6VLujAByabQWINKj+HGLTRMglfRofq1IdsU3gOMceHHON7R1ZLdrR1ybMCXkrAVsJem9n45xZyXu1xbCmIoXbuGGUIulrRcm3pZUA5KSNoOHEHI76uSIaNW9Mc+irX0sFe8DN2jsjNyejkuNFsO7dGUoxrn+w90a5eHCnh/iNVnnElaTiC6eBw9YPrjczN0+zhQrTYcwdv+M4ddUrXfsyEkgrli6ruJungUsfEZQmXnEW+qE0S7QoFTJmJYA/bvA02OH7xvjm8qOUb+DTG9MdoyIxGRHknSeUfCM7Cx+mX5BCbqx1BDl8IzsLH6ZfkEJurHUEXIGGCCCAMw38m3bTfRjzQoQ38m3bTfRjzQA8rxMQUponMxMU1v0mAmcsDsUqFcCoAltpFAP90VJLUkKGLgjEVx2R8/adsMyVa1IIUq4QkFLkEB2IY7G7yX2Q1TNKzlAX5hdm2YioLM+JxJ7o4ET2ovonIZnGrDj7eEZ/V0/tOmcL/wBmLydGLmqAwwAd3fcKEx6ZYucsyEAMxSGBwLMHbI+8Y5LBWm9dNFpNAeioMK4sQeEOmirUm0SgFXecQWIfGlDuBHrEQ7d/pnRqYXXZsOl1r6KEsTm7nLCjYZnwjyXTlmnonqM+9fKiXJJCk3nBSo4pa74x7NYrElDkAuaVy3fv3RT6S0IifKMpdQGKFpxAxBSS/wDbnSNcSaMbU10hH0VZAplEtddY2ZAE96fXFvZ5zkvkogitKAkcHJPfGxeg1ygkIBuPVQoUgOS+wk0JwYGtRFYi2gTmHVVMFdvRueDseEet48qYPPzKnXZUz9NqFpvGgQXObAdVIG81PE1zFnatLJnIKlhIU1A7qrgkUug4qUpuFITraSlakn7ZJ7iUjw/eJypqlJN3FwKE5ukVO/zZRxu3tmkr0i2k2tKQ8zpY3Ww6LUUMcMWYiOhWtCgfoyUhmWHfNkzBkqjY9IEGpGG/WbVhlSuaTcTMSAAnALdQAYMGLAVzIillatTSQDKmFiQbqVKcB3Wi6moHVUzsdkZ/W36LuGiFrnc8VFR+lfpbF7FHe2eLZ1rHVu381aZf2V9A/wC7D1tHNbdGrlC8aoCmC01BcBST3pIPjsMaLHKMybLCcecSQ3EH2V7otFfcmjOl12epqmM+0ij9w/eMTBUKH9p4HCvEDxjVb5RUg3XvAuONQ3e58YlZrUJiaGue4/8AsescpsCn7j+5iKZ4OBBO4jLPxjXZnVzoLsVEcHSMPE+EYRo9CW6IceL7R7Ya+RvR6Lq/pAzpIKusklKt7YHvDGLMQlar6U5qbcUWTMoP7x1fFyPCHUR42eOFtHVD2jyj4RnYWP0y/IITdWOoIcvhGdhY/TL8ghN1Y6gihIwwQQQBmG/k27ab6MeaFCG/k27ab6MeaAHeeu7eJwDnw/8AIVdLquWFd5rykgraoeYtN5jsc03AbIZdJoJlzAMSkgeEKuutkV/RqKXdADs+AKSS3d/y4xXjvZZPTQu6J1fVaVKINyWl3IoVLIYJfFg4J3MM6OOi9EyJaShCEbFECprS8pnJ9kUmpFuSixLWTVC1qXi70YbzdCQG3RZ2fTawuWJiUJTMUUIIwCgWKLz1IL5AE9Uk0MxClGuS22dOkkypiOatDOQSGBdIT9ZJD3WBFeOTso6vy1yrVOSXXdCUXgHSS7hRVgAUObu/B2hg1lsszpKlyuf5xIRdcgoUOqtIFS159xSMLxMdWjdGzEoura8pAvMx+kQBUtRyWLgbY0SW9lZvS7N0spXRQDkVGRGfEU7qRotpUFG7U3UliSBisYjDDYYwtNEGrLAUgsx6rkscCNmwxw2jSSgtQAvLIQEDI9fpE5AMp/DfEJaro3jVPoLLaFqUb0soZgahT0pgzYM9Q2yKzTmqyZovSmRMcYdU9IYjLM0xasXNis5QllKKlEuTk5xYZCMC1grufWBU+5g4PeFY8Y3m3LNLlV0eY6y6AJWFIDXypxsUReamdCOIMQ1d1eUuVOKsEpQtQDBYSFpdSX2Jvl9sojdDzpSXdmEZEuMM6hgP9QO/ON2hZ9yYAKBRY5VILVG03R4HKNcuL7Xcnmp6rizdoKfKtUpTIVzaFqlpEwC8wCFG9doCFeUGOjTtinC5MsaxLmJQZZdmYqBCrpBSWN4l2LkF6EHNqmcysKSFXSliHZDg7Lr3i5OOUdOjbUqYklTM7DYdvrjyZrT2vyeg8bc7F1ehUy7OmVMurFwXjQgkG82xgWHARXo0ZLvpmFIExIIcBhXAgClOkBuVsaGfTS9nWCFNxansilmEjAFR49zvkMK++OvwodW6+DLyrUwl8mq0zghLmuwDOF6VPIXeervTxI4RZ6S6Kal1qpwGxIyEUVoUWcfVqN5wHtj20lo8xDNYplFKDMqYW4UH7euBdpSolDFeRYUHEnCIBC0oloRVqqPc9TvJFI2WOx82hsTmdpiCrNU3RgVgVJ73D8Hyxpsj0vQGkBOkoLuoAJW+N4Cp78e+PNbfZrwzvEgYnvJD5B4vdVtI81aJctyRMdLY9VJUFHeLpD5vHN5OPnO1+DSK09FN8IvsLH6ZfkEJurHUEOXwi+wsfpl+QQm6sdQR5Z0DDBBBAGYb+Tbtpvox5oUIb+Tbtpvox5oAdrSKKbGvsjhIC01ZQUKjEEEYcK+uLCZiYo7ASlSw7oMxTf6Spai39te4vtpMkMWZurCrKqYJV9UmYCFChugVALdLM1rvbPtsmq4mzETlrXdcrRLCiUhS5gmLNaAFQwAJqQ4FIaXjUuYgYpP5CcN7fx4nj2X+ptaFy3WubOm83STdcXqpUA4J6WLdFJYM9Bvi1JWqbVTykoZRYpckpoNpIpRmB3iJm2glpaUpAqtamASNvEhmcjaaAOIWDUVT9V8xjeO8lzBvRo6+ppJEbZMmrIuq5sPU02EAJGJLHFwBlhHGq0TVC6UKuJPWmrIKmLOWzzfYRwjutNqSgOpQSNpijXahNmkhN4pJCemail1QBSz1LtUNgXjLl2aKdL0dFntBCilakkv0WwbFr2Z7ss402uRcnJnZBKkr4M4L913vEarBaFLWFTAhKUOksekHuuHKRgw62QNHNNmn54QkS+vzoKUHDaku+YU3qjaa2jaK+7iVmlp7qlXqc5Ld9hBcDwVGmTMvBwaesEUI2uCGjs1psF6QFJxlVH9rAHwYH/bHNqfoObNUVzBdkqLgv0ipq3BsOatpo+Xas0Y8XKvwefnh820Wdm0muiVDnNgPW/zHQq2qS0uXLWCzup1Ed2JL02VGMMEuxploIlpYsWZnJu0N44nefZFZJ0WULQq8ymLDIAJHQqeq2L4kuah48LL5M29zOjbHVStNlba7FNSxUCCo0dnJOTYDLF6ZDKrtNskSSlASVqPVSm8+wBKUkMkYDM17mnTcqZNAuMm4XJUWbol72wB32lshitWdSUqIl3TMJLrKbrUoS9S9c3YsAKxlGWpe0zoWrW2aNIaCM0BQaUpuqpV5wX3liMG9jVpp+iUEkKXdSTTCvEnf/MovELQlX/yWiY5ObA0+oOiB/dujTacaJugVu7NoDZY+Mez4Pk1T4U/6ObycKS5ohIkc0gJS6gA2Ic73wJiMudeLJUbwdwoD1pYPlWN9AGFPV/MIrtIWxKFgs6gCMcH2/wAzj1kecFunzUJfosTiHLbMTSN2pTqt8k1JdRP5FViotOkFzGBYDIfz+Vj0fUPV0yJXOTEtNmZHFKcktkTie4Rl5GRRD/ZrjQpfCL7Cx+mX5BCbqx1BDl8IvsLH6ZfkEJurHUEeObjDBBBAGYb+Tbtp3ox5oUIb+Tbtpvox5oAeZmJhYtts5i082Ek84lUwMHdib6boq7lxxOyGeZiYQeVCUUcxOQSlaVKTeFCKXhUcG7zEJ6ZthxrJfD5GRNqmE0l+NB62fjhElWVSuuphiQmm3FWzDZnWFXQGvV5IRaAAs0SvJXEDBWG4vHVpCYuelIUeiohwKAJumh3lgHydhGy7W0S/Fub4V0dNptaZqShKUiUHADve2k5Mx31JJwjntGlVOiXLuuRm4YpFQAHZgMKs4is0ogolLYisx9jV6rbmH8YRr1OsnPWjnVkm44D/AGlCr7wG/MIpc70js+iseJ3v0dc7Rc6bNKWvhABUHZ3Di6XCjU4Ue6Y67RZEksUuXdVSlQDtevEBRNPrDJ3IYxfWaxC4t3eapSlMWLKoLpGHRZm37Y4rRoUpbm1qqos4SSM+iVA4MMA5zilRv0cU5Xvs0cwl8HOBJxI3nPgdscesEkzJCEy0KK5JSqifqm8HTdxLpSSGoz7H6ZyFpDFadgdNXNAKGtWwAxg1e08iYVXwUEG50qB0KL3TmK4/6co5bd4Vs6FkltUvwV0rTSeb+l6KhRQILmjU4w0Wi0BEkNiJYUkf23cPGOCfo/8AqLMjnEkqRUA0JAcEBmZ04bwI32zRZXKSJSzdSnohRqQxFFs4LUY8KVfnz5/qpL4K5Lmu0uy1kzQoOMDh4xXJkgzAqpLEi9UIJXUgYDMNw2EjnsFqMiTdWhQKVE1AokqLKACqhmrhvEZs1mRaASFzBtFBtOHEmOddGOi1k3GYFJ21BcnF9rxyTdX5CiCZY4BwNlUimFIhL1dlAMbxO12PqjukWVMvBSmb6yiQN9Yjsb16F0arLTeuzc3YC6/RFHehfdt7vPtYNN81OUhS1DAU2KF4Ekbi3cY9S0jplKAq66lEAAAPkS52BiI8b5QZbT32oScxgSPY0dvhZHOXf6JuqqdMd9XNX51slCamYlEpThJLrUakHolmrtbhF9I5NbOKzJk1feE/sSfGNHJDaL2j7v2JywO8JX/2h1j1b8nI3rZzKEit0fq3ZpBeXKQFD6x6SvzKrFmIxGRHO6b9l+jyj4RnYWP0y/IITdWOoIcvhGdhY/TL8ghN1Y6gixAwwQQQBmG/k27ab6MeaFCG/k27ab6MeaAHleJij1w0ObVZVS09cEKRxS9H3gkcSIvF4mItFC804apfg8YsdkKpyAOjVtjP1uBAvCHZIjTrXqytCzaLO5reUkYpOakjMbRk8UStYZhSwABapFSeGyNpeke63/l6qX/Zx6Rti70xBoFLJI4Z+DcYv9T5tyWRQTFBwCek5FGeimpsxNYWiu+vpGpNTuzJ99MYbtCCSEh0oCwaKNTWnRUajZGdX2V8yW4UL/oyS7YkACooKN/BGi1aVlpIbpkJURdD1oLrswJcnKgziCpiFCqknOivcXhfmaclI6LqUUkpLB+qSMdkXmkzyo8Z2+jfJMyarnZnRNWTmnKuTgFs8cyTFPpWaETWBUUq67lw5IBY7gzgUxG6ITNJzJk5XNEpCwl3bEBip8ui1dx3RHS06WRLRLL3AQS1C7V3uXPfEZFNzpnpYfEUvVL2OujdPSlIDqAIAB2FgzgiOuXpGUaJWkHw90eV6Qta7PK5xlVVdTShLYOaHD1QaG16lzKTxzasCqpQSNuJT3uN8eVk8e59ejiz4pxVx3s9NtGjJi1BXOgNgycAeJIPe8dFm0cJaypNARUZbm4YNsim0Vp0IHSN5GRBFN2Mb7RrK7iSn/crCu7OOddIw0y6nT0oDqIA37dgzJilnzZlrN1BKJYxOBP9xHjdGzc0QsujJk43pqjxNDvCU5Cg/wAxeyLOlCQlIYfyphtkeitsugwjrXV8XHsJBOeEeUcoEkLtU8JPRkJSkNtPSUk8HV+WPXtIWtQSrmxUByrADhtMeT6SkP8A1ZNStc0b2SFAP3g+MdvhTytv4RWnpDHyJz3l2lD0C0KA4hQJ9SY9LjyzkZQUzrUk5IQ/G8qPU47a9lAjIjEZEVB5R8IzsLH6ZfkEJurHUEOXwjOwsfpl+QQm6sdQRoQMMEEEAZhv5Nu2m+jHmhQhv5Nu2m+jHmgB5XiYjEl4mIxQkI8u1ilpmWyYmSlgVXGGBIoo4Uq/g8eiaZt/MSJkzNKS39xonDeR3cI8+0DZnCphy6IJ2qxPr9e6LytnpeD9nLJ8GjRer5mJvXgA6gcXLE/u/gIs/iqj7Sn4Axa2GTdQlO5y+01PrMdIEa8Ua35Vt9FDN1WehmkjYQ/hVoydVJbG6pQfDCnqrVzljF7GIngkV/yL97FqzarKJ+kUw2JLkthXL+bo1aA0MFpKypQWiZxwCSMaw1CK/Q8gp52gbnVXeAYViOJd+Rbl7Zw8pMjnVWRH1by5ihldAQB4kt3wl6B0JKmI+lJSmZOvKUMQgTCCx/tvHveHLW+e60f6ZX/ZVPBIhd0fKuypYoWQPZGs49o8Sm9np87R0lSboSj7LpZ0g0xFW/xjGnRWjDKcrAmdJwpmIajXcGo7itcI8jlW6Z/VpmGcpMu8kPeVRIUHcA5ineYbtKcoEyQsJkc3OBqolyxJJLFBDu798eXf/n5JXRqr2eiJUP57oyY8incqNrvAgSmJIuhJowfF3fKsdy+VYXPpAtBw6ASqvFx7BHNk8XJHtFvY8adtaUouUc1O4CpfZHnluAWFtS+Sw/uf3+uNx06LSi8i9cU73qKLHNiaP7Y0mPR8Hx6xp1ftmWSl6Rd8k0sGbblD7aE930h/aPRoQ+Sezsi1zPtWkp/Il/8A9IfIm/YCMiMRkRQk8o+EZ2Fj9MvyCE3VjqCHL4RnYWP0y/IITdWOoI0IGGCCCAMw38m3bTfRjzQoQ38m3bTfRjzQA8rxMRiS8TEYoSKXKFbbsuVLzWq8eCRT/kfVHJZbMESkowJYnj1j3UaObT03+ot7fVlMnH7IvHd1iRwEWeYpm77CzP4ExvCPU1wxTPz2bkxsyjWiJgxcwYPADGGjIiSSJVlmzwSw3j7Yis1HA+8ewxOAFLWFP0y+Az2oEV0zooLBwAwA8BF1rJK+lSf9I9Sj7xC9pCcAEgmrggYYOxMdOJb0edkWqZULkG70QdiaUJ2bKxrs6XLMQr7LHdUD+ZR1y7UAKDZsyUDiz5bWjUkim7hWoNQQffvjt0zE1TbOWBAargtSNVtsiiOqzVLg8NmFY7TN9gGeRB/b1xsM0M+DCgpjeB+qAMorU9EpnVoay3JKSxDknvfZs/zHcEmlDXCmPD+Zxx6HWDJSwzVnmTwwpHZLmi+aF3rXIobZx2xyPosNnJUgizTnB/8A6pm76qNsOsKPJgXsN5iL06YduCrv/Uw3R5t+zUIyIxGRFCTyj4RnYWP0y/IITdWOoIcvhGdhY/TL8ghN1Y6gjQgYYIIIAzDfybdtN9GPNChDfybdtN9GPNADzMxMc9ttIly1rOCElR7g7B83joWKmF/XaYoWUpSCSshFATR7xpwS3fFTTHPKkhV1dSVKmTDio+sm8W7yIu36TbB7SW9h8I49C2JSZSQUlzU9E4nbHTISormdFTC6BQtg9PGOhej0crTp/o6ExNBiCZSh9U+B/mcSEtX2T4GLGARlIgMk/ZPgYkJath8DDYOW1qa4f9YH5gpPtUI6AI5dLylc24SolKkqFD9VYP7R2GWrYfAxBbrWxd1oRVCjsUPApP8AOEI9sXzhJ/LuAw/m+HnXWyrMpJCVHpFLAE0UxNB/Y3fCT/Qzfu5n5Fe6O/xktbZ52f8AkVtsSUsRhnxjfKBzrX+MIna9GzTdHNTMfsK90dP9BM+7mfkV7o6E1v2YHMZT/wDsQnqCUv8AzCO0WCZ93M/Ir3RqtdhmXVfRzMPsK90TTWvYLDQiGkIO0E+J/wDI3Sy01T/ZSfAqB9kb7HYZiZaBcW4SB1VbBujmtsiYmYkiWuqFp6iqFgoYDcY4KfRdHoHJmhtGyt6pivGYqGmKLUOzFGjrKlQIPNAkEEHpKKqg8Yvmjza9mpiMiBoAIgk8o+EZ2Fj9MvyCE3VjqCHL4RnYWP0y/IITdWOoIuQMMEEEAZi31b1iTY1rWpCl3kgMCBgXzioiKkvAF9pDl4lyS39JNVwWgftHF84yV+CnfqI90LNs0IlZqI5PiwjZADj84yV+CnfqI90HzjJX4Kd+oj3QnfFhGyD4sI2QA4/OMlfgp36iPdB84yV+CnfqI90J3xYRsg+LCNkAOPzjJX4Kd+oj3QfOMlfgp36iPdCd8WEbIPiwjZADj84yV+CnfqI90HzjJX4Kd+oj3QnfFhGyD4sI2QA4/OMlfgp36iPdB84yV+CnfqI90J3xYRsg+LCNkAOPzjJX4Kd+oj3QfOMlfgp36iPdCd8WEbIPiwjZADj84yV+CnfqI90HzjJX4Kd+oj3QnfFhGyD4sI2QA4/OMlfgp36iPdB84yV+CnfqI90J3xYRsg+LCNkAOPzjJX4Kd+oj3QfOMlfgp36iPdCd8WEbIPiwjZADj84yV+CnfqI90HzjJX4Kd+oj3QnfFhGyD4sI2QBjlJ5Sk6XRIQiQuVzS1KJUpKnvJZqCJatIZAjKNWkjKLax2MIFIA6YIzBABBBBAGIIIIAIIIIAIIIIAIIIIAIIIIAIIIIAIIIIAIIIIAIIIIAIIIIAIIIIAIBBBAGYIIIA/9k="/>
          <p:cNvSpPr>
            <a:spLocks noChangeAspect="1" noChangeArrowheads="1"/>
          </p:cNvSpPr>
          <p:nvPr/>
        </p:nvSpPr>
        <p:spPr bwMode="auto">
          <a:xfrm>
            <a:off x="-61913" y="-136525"/>
            <a:ext cx="304801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e-IL"/>
          </a:p>
        </p:txBody>
      </p:sp>
      <p:sp>
        <p:nvSpPr>
          <p:cNvPr id="14340" name="AutoShape 4" descr="data:image/jpeg;base64,/9j/4AAQSkZJRgABAQAAAQABAAD/2wCEAAkGBhMRERUUEhQUFBQWFhwXFRgYGBgXGRsaGBYYGRgXFRUYHSYfGhokGxcYHy8gIycpLCwtFR4xNTEqNSYtLSoBCQoKDgwOGg8PGikkHx0pLCkpLCkqLCkpKSksLCwsLCkpKSksLCkpKSksLCksKSkpLCkpLCwsKSksKSkpKSkpKf/AABEIAPEA0QMBIgACEQEDEQH/xAAcAAACAgMBAQAAAAAAAAAAAAAABgIFAQMEBwj/xABHEAABAgMEBQgEDQMFAAMBAAABAhEAAyEEEjFBBQZRYXEHEyIyM4GRsnOhsdEIFhcYI0JSU1SSk8HwFHLhYoKiwvFDg8M0/8QAGgEBAAMBAQEAAAAAAAAAAAAAAAECAwQFBv/EACcRAAMAAgICAQQCAwEAAAAAAAABAgMREiEEMVETIkFhMnEUQoEF/9oADAMBAAIRAxEAPwAggi00DoBVrUpKFJSUgE3gcy2UAVcEN/ybTvvZfgqD5Np33svwVAChBDd8m0772X4Kg+Tad97L8FQAowQ3fJtO+9l+CoPk2nfey/BUAKMEN3ybTvvZfgqD5Np33svwVACjBDd8m0772X4Kg+Tad97L8FQAowQ3fJtO++l+CoPk2nfey/BUAKMEN3ybTvvZfgqD5Np33svwVACjBDd8m0772X4Kg+Tad97L8FQAowQ3fJtO+9l+CoPk2nfey/BUAKMEN3ybTvvZfgqD5Np33svwVACjBDd8m0772X4Kg+Tad97L8FQAowRb6xatrsSUKWtKr5IDAjAPnFMlTwBKCCCACG/k27ab6MeaFCG/k27ab6MeaAHpay5rGOcO2BeJiMUJJc4dsHOHbEYIAlzh2wc4dsRggCXOHbBzh2xGCAJc4dsYM07YxHm/KJrf0/6WURdHbF+sfsPsGe9hkYtKbYS2Mul+USy2ctfVNOyUygOKioJfc8L1u5WllQEiUyczM6R/KgsPEwiW9V4gu4oww/45YRyS5iUqBUe7bux9cazKNOKPVJHKmgMJ0tQNHMtQVjndUxGdKw26N0vLtCAuTMC0nYajcoYpO4x4FaZxWqlcKZ+1/X4R16I0rMs0wTZZIuMVNR0vUK2ginfEOVsOT33nDtg5w7Y1y5gUARgQ44GJRiZkucO2DnDtiMEAS5w7YOcO2IwQBLnDtgEw7YjGRAHmvLxpAypNlbOasf8ACErQlsK0uYaPhGdhY/TL8ghN1Y6gi5AwwQQQBmG/k27ab6MeaFCG/k27ab6MeaAHleJiMSXiYjFCQgggiAEEDxwz9OSEXr0xPQ6zF2csBTPdjAaO6CKtetFlAfnkcA5IfakBx3xvsGmZM/spiVbqg+CgDAniyWmFrTZ5xlvfEpZQ2N4ILMNrx4JzBPSJDKqCTjVvcY+hSoAOcBj+8fN+k1stSBQ3uiDkLwI7gMRGsNLZaXou9GamzbUSpE5KJYU2ClE77uGO/ZF/K5MZOM2bNWpqNdQPYTjvEc2pmnUSZLKTNJKizJetXAJIBNCGD4bTDdabau5L5lIUZhYX7yQkEEuoAX910B8cGjkrJe2dUzJ5NPtPMzVSlEPLUamnVIYg44F/8xJNqBBFC/jQ4cMvA4CLrS2rM2faSVUXMPQAShBcJEwC4Vk1F41NQEjE3YqlaoTBMKQq4m8kkqqwKXNBUqCiEtsNY6FkS1yMeLb6PYtQdKc/YZRzR9Ef/roO9gIYoU+TWwTJFkUiYQQJqihQ+skhJvV3v4GGyD9mL/YQQQRUgIIIIAIyIxGRAHlHwjOwsfpl+QQm6sdQQ5fCM7Cx+mX5BCbqx1BGhAwwQQQBmG/k27ab6MeaFCG/k27ab6MeaAHleJiMSXiYjFCQggip1o0nzFnUp2Urop73c9wBL7WiNkpb6KDT+tJVN5qXVALFiReIxK1Colg5DGvCFrSNmKFMVV2AAAGtEDFhg5xYGNEuaxChQhjlTC6B3ls8zGyVaSi8cVkFyd4NASMP8Ry1To9GIUo45tlN0pvE1BFBTpBh4++LDRak3mVeA2gkEFwQoFz68t8apcxN66qoutjiqnviVmtzXSLppdU4e85YOMMQRTbFe9ltIftXdPCcDLWXWBj9tO3jt4PCTrtqHLTaefStSQtlXWoFB7xdiS7g8abG12K1KlzErS95JvCu804Vbvj0e22GXa5IfMBSDmkmowjoi3U6Xs5LhRSf4E2zatBEyUtC0gJIVMBQFGYopILrLEIIU5Tg4BApS6lqF4pGKQCRsvOR7DEpFiVKSmWtiUpAcYEfVOAypxBjmTZmmFQmM9VJYEksGqagY03vGFuvTNp17RvFmRfEwpSZgF2+QL92tApnAqaDbFJrMtKWJoGBdqfWU5PAH15xfpU+R/m7H2RSaSRzs1SQHCR0uF0hv+RpSM33rZrHW9DhoGx81Z0JOLOe8u3h7IsIVtXNcpa0FFpXLlTULuV6IUPqqSCS1MQ+ww0vHouXJ5lPbCCCCIICCCCACMiMRkRAPKPhGdhY/TL8ghN1Y6ghy+EZ2Fj9MvyCE3VjqCNCBhggggDMN/Jt2030Y80KEN/Jt2030Y80APK8TEYkvExGKEhCRyh2l1ypb0Yq8Sf2QR/uh3jzbXxZVbggVNxIH+8jFuB8Ype9GmL+Qu221BN04uoqAzwpQ5ucNwEV6piwFE43gk4gOHceIHdwixs1kVOtACQVMshgzurpJxptqaC65jslaC51koUDNKlTCjnBeCUEDpo5sMSFEteH7RMSkjouuyrmyVJTKmqxUpT8ApLv3EYbBGgzFIKkkEYgYOCC4bvSYfNM6vqXKQhADBF08SUklI8T/KLFp0Wu8hVS6FLAZJYOsAG4osCqYlnb2CLx720Ka+TXo6eVgUY0rllQH83jHqeq0x7JLfIEeClD2NHk2jpNy+DRiEjuf9s+MNejtZ5iLMiXLCUsC6jUlyTQMwx34RTFid5GpKZ61CbHTS6pSUhUxQQa3TnXEAYkYOBuwoYX5FtTOBCSoHMdU8RuP8Ywu2u1KU6ioqUc1F/5lSOOdPMoS2cqvioLE16Qfe/rjtyeCnG99o5cWdqtDfabYmSlsVMbqXrxL5YV3jhHPodPXVWpxOeJJ4O3hGqXolRVkQa3nqdm92YRDTGkEypYSGSF516rMAANoS/B+I8nDjeS1J6eS1EbF3TdjClKmJJcqJPAqpQZgUix0dPmyUgS5s1DCqQp0vn0FAhiXwERkzEqqCCHZxUeqMylU4e3+e2PqFK4qWvR4dU29l9Zda5yevdmDeLp8U09UXFl1skq615B3hx4j3QmAxi7VjgMtr7R4RjXjY6/AWRnpkuYFAFJCgcCC4PA5xKEXQemTZ5jKJuK6w/7AbQ9Rs7oeUqBAIqCHB4x52XE8b0dE1yRmMiMRkRgWPKPhGdhY/TL8ghN1Y6ghy+EZ2Fj9MvyCE3VjqCNCBhggggDMN/Jt2030Y80KEN/Jt2030Y80APK8TEYkvExGKEgY8u0vbhNt8yckgpR0E0obqWJbj5o9PmjonKhjwjSts5tCZSKFeJzAOLHe7RSk66Rti1ttjPqPapcyfNulzU1G8gEHMMxcZw6yLEhBKkoQlZxUAHLs7qZz3mPHdX9KCx2qXMINxri2Dm7QKI3hn/2x7HzvOICpSklw6VYpIxyjRzx6LuuQLtAEwIzUCRxGTZUf1xos2hpMm8UICb3XxLtWt52bGmwbBHPZDOUt2kCovkXSpnLh0l679kcOvWn02ezKQD9LNBQhObKYKUdgAJ4nvhK2RS0KotKVzVlJSQVTFMnJ0ICaj7ILFnFGejnukoupAyAA4fwUhY0cq5dx66k+Il4+I8IZpS6Dbh3j/yOzwZ06Ofyq5JGJtpCaqIoxO84AerdGmXaEquLWCgJUFgnEgY7G95gt5Sm64BLi6CWS7M6s2DV4xS21Kwp5iiTwZhsbI1wMdeW0lo58cvexytWuEm79Gp6ZpUkgbUhSQCcM+4xTaT0tJnKF/KibtAKOak8MS+wQtc6VLujAByabQWINKj+HGLTRMglfRofq1IdsU3gOMceHHON7R1ZLdrR1ybMCXkrAVsJem9n45xZyXu1xbCmIoXbuGGUIulrRcm3pZUA5KSNoOHEHI76uSIaNW9Mc+irX0sFe8DN2jsjNyejkuNFsO7dGUoxrn+w90a5eHCnh/iNVnnElaTiC6eBw9YPrjczN0+zhQrTYcwdv+M4ddUrXfsyEkgrli6ruJungUsfEZQmXnEW+qE0S7QoFTJmJYA/bvA02OH7xvjm8qOUb+DTG9MdoyIxGRHknSeUfCM7Cx+mX5BCbqx1BDl8IzsLH6ZfkEJurHUEXIGGCCCAMw38m3bTfRjzQoQ38m3bTfRjzQA8rxMQUponMxMU1v0mAmcsDsUqFcCoAltpFAP90VJLUkKGLgjEVx2R8/adsMyVa1IIUq4QkFLkEB2IY7G7yX2Q1TNKzlAX5hdm2YioLM+JxJ7o4ET2ovonIZnGrDj7eEZ/V0/tOmcL/wBmLydGLmqAwwAd3fcKEx6ZYucsyEAMxSGBwLMHbI+8Y5LBWm9dNFpNAeioMK4sQeEOmirUm0SgFXecQWIfGlDuBHrEQ7d/pnRqYXXZsOl1r6KEsTm7nLCjYZnwjyXTlmnonqM+9fKiXJJCk3nBSo4pa74x7NYrElDkAuaVy3fv3RT6S0IifKMpdQGKFpxAxBSS/wDbnSNcSaMbU10hH0VZAplEtddY2ZAE96fXFvZ5zkvkogitKAkcHJPfGxeg1ygkIBuPVQoUgOS+wk0JwYGtRFYi2gTmHVVMFdvRueDseEet48qYPPzKnXZUz9NqFpvGgQXObAdVIG81PE1zFnatLJnIKlhIU1A7qrgkUug4qUpuFITraSlakn7ZJ7iUjw/eJypqlJN3FwKE5ukVO/zZRxu3tmkr0i2k2tKQ8zpY3Ww6LUUMcMWYiOhWtCgfoyUhmWHfNkzBkqjY9IEGpGG/WbVhlSuaTcTMSAAnALdQAYMGLAVzIillatTSQDKmFiQbqVKcB3Wi6moHVUzsdkZ/W36LuGiFrnc8VFR+lfpbF7FHe2eLZ1rHVu381aZf2V9A/wC7D1tHNbdGrlC8aoCmC01BcBST3pIPjsMaLHKMybLCcecSQ3EH2V7otFfcmjOl12epqmM+0ij9w/eMTBUKH9p4HCvEDxjVb5RUg3XvAuONQ3e58YlZrUJiaGue4/8AsescpsCn7j+5iKZ4OBBO4jLPxjXZnVzoLsVEcHSMPE+EYRo9CW6IceL7R7Ya+RvR6Lq/pAzpIKusklKt7YHvDGLMQlar6U5qbcUWTMoP7x1fFyPCHUR42eOFtHVD2jyj4RnYWP0y/IITdWOoIcvhGdhY/TL8ghN1Y6gihIwwQQQBmG/k27ab6MeaFCG/k27ab6MeaAHeeu7eJwDnw/8AIVdLquWFd5rykgraoeYtN5jsc03AbIZdJoJlzAMSkgeEKuutkV/RqKXdADs+AKSS3d/y4xXjvZZPTQu6J1fVaVKINyWl3IoVLIYJfFg4J3MM6OOi9EyJaShCEbFECprS8pnJ9kUmpFuSixLWTVC1qXi70YbzdCQG3RZ2fTawuWJiUJTMUUIIwCgWKLz1IL5AE9Uk0MxClGuS22dOkkypiOatDOQSGBdIT9ZJD3WBFeOTso6vy1yrVOSXXdCUXgHSS7hRVgAUObu/B2hg1lsszpKlyuf5xIRdcgoUOqtIFS159xSMLxMdWjdGzEoura8pAvMx+kQBUtRyWLgbY0SW9lZvS7N0spXRQDkVGRGfEU7qRotpUFG7U3UliSBisYjDDYYwtNEGrLAUgsx6rkscCNmwxw2jSSgtQAvLIQEDI9fpE5AMp/DfEJaro3jVPoLLaFqUb0soZgahT0pgzYM9Q2yKzTmqyZovSmRMcYdU9IYjLM0xasXNis5QllKKlEuTk5xYZCMC1grufWBU+5g4PeFY8Y3m3LNLlV0eY6y6AJWFIDXypxsUReamdCOIMQ1d1eUuVOKsEpQtQDBYSFpdSX2Jvl9sojdDzpSXdmEZEuMM6hgP9QO/ON2hZ9yYAKBRY5VILVG03R4HKNcuL7Xcnmp6rizdoKfKtUpTIVzaFqlpEwC8wCFG9doCFeUGOjTtinC5MsaxLmJQZZdmYqBCrpBSWN4l2LkF6EHNqmcysKSFXSliHZDg7Lr3i5OOUdOjbUqYklTM7DYdvrjyZrT2vyeg8bc7F1ehUy7OmVMurFwXjQgkG82xgWHARXo0ZLvpmFIExIIcBhXAgClOkBuVsaGfTS9nWCFNxansilmEjAFR49zvkMK++OvwodW6+DLyrUwl8mq0zghLmuwDOF6VPIXeervTxI4RZ6S6Kal1qpwGxIyEUVoUWcfVqN5wHtj20lo8xDNYplFKDMqYW4UH7euBdpSolDFeRYUHEnCIBC0oloRVqqPc9TvJFI2WOx82hsTmdpiCrNU3RgVgVJ73D8Hyxpsj0vQGkBOkoLuoAJW+N4Cp78e+PNbfZrwzvEgYnvJD5B4vdVtI81aJctyRMdLY9VJUFHeLpD5vHN5OPnO1+DSK09FN8IvsLH6ZfkEJurHUEOXwi+wsfpl+QQm6sdQR5Z0DDBBBAGYb+Tbtpvox5oUIb+Tbtpvox5oAdrSKKbGvsjhIC01ZQUKjEEEYcK+uLCZiYo7ASlSw7oMxTf6Spai39te4vtpMkMWZurCrKqYJV9UmYCFChugVALdLM1rvbPtsmq4mzETlrXdcrRLCiUhS5gmLNaAFQwAJqQ4FIaXjUuYgYpP5CcN7fx4nj2X+ptaFy3WubOm83STdcXqpUA4J6WLdFJYM9Bvi1JWqbVTykoZRYpckpoNpIpRmB3iJm2glpaUpAqtamASNvEhmcjaaAOIWDUVT9V8xjeO8lzBvRo6+ppJEbZMmrIuq5sPU02EAJGJLHFwBlhHGq0TVC6UKuJPWmrIKmLOWzzfYRwjutNqSgOpQSNpijXahNmkhN4pJCemail1QBSz1LtUNgXjLl2aKdL0dFntBCilakkv0WwbFr2Z7ss402uRcnJnZBKkr4M4L913vEarBaFLWFTAhKUOksekHuuHKRgw62QNHNNmn54QkS+vzoKUHDaku+YU3qjaa2jaK+7iVmlp7qlXqc5Ld9hBcDwVGmTMvBwaesEUI2uCGjs1psF6QFJxlVH9rAHwYH/bHNqfoObNUVzBdkqLgv0ipq3BsOatpo+Xas0Y8XKvwefnh820Wdm0muiVDnNgPW/zHQq2qS0uXLWCzup1Ed2JL02VGMMEuxploIlpYsWZnJu0N44nefZFZJ0WULQq8ymLDIAJHQqeq2L4kuah48LL5M29zOjbHVStNlba7FNSxUCCo0dnJOTYDLF6ZDKrtNskSSlASVqPVSm8+wBKUkMkYDM17mnTcqZNAuMm4XJUWbol72wB32lshitWdSUqIl3TMJLrKbrUoS9S9c3YsAKxlGWpe0zoWrW2aNIaCM0BQaUpuqpV5wX3liMG9jVpp+iUEkKXdSTTCvEnf/MovELQlX/yWiY5ObA0+oOiB/dujTacaJugVu7NoDZY+Mez4Pk1T4U/6ObycKS5ohIkc0gJS6gA2Ic73wJiMudeLJUbwdwoD1pYPlWN9AGFPV/MIrtIWxKFgs6gCMcH2/wAzj1kecFunzUJfosTiHLbMTSN2pTqt8k1JdRP5FViotOkFzGBYDIfz+Vj0fUPV0yJXOTEtNmZHFKcktkTie4Rl5GRRD/ZrjQpfCL7Cx+mX5BCbqx1BDl8IvsLH6ZfkEJurHUEeObjDBBBAGYb+Tbtp3ox5oUIb+Tbtpvox5oAeZmJhYtts5i082Ek84lUwMHdib6boq7lxxOyGeZiYQeVCUUcxOQSlaVKTeFCKXhUcG7zEJ6ZthxrJfD5GRNqmE0l+NB62fjhElWVSuuphiQmm3FWzDZnWFXQGvV5IRaAAs0SvJXEDBWG4vHVpCYuelIUeiohwKAJumh3lgHydhGy7W0S/Fub4V0dNptaZqShKUiUHADve2k5Mx31JJwjntGlVOiXLuuRm4YpFQAHZgMKs4is0ogolLYisx9jV6rbmH8YRr1OsnPWjnVkm44D/AGlCr7wG/MIpc70js+iseJ3v0dc7Rc6bNKWvhABUHZ3Di6XCjU4Ue6Y67RZEksUuXdVSlQDtevEBRNPrDJ3IYxfWaxC4t3eapSlMWLKoLpGHRZm37Y4rRoUpbm1qqos4SSM+iVA4MMA5zilRv0cU5Xvs0cwl8HOBJxI3nPgdscesEkzJCEy0KK5JSqifqm8HTdxLpSSGoz7H6ZyFpDFadgdNXNAKGtWwAxg1e08iYVXwUEG50qB0KL3TmK4/6co5bd4Vs6FkltUvwV0rTSeb+l6KhRQILmjU4w0Wi0BEkNiJYUkf23cPGOCfo/8AqLMjnEkqRUA0JAcEBmZ04bwI32zRZXKSJSzdSnohRqQxFFs4LUY8KVfnz5/qpL4K5Lmu0uy1kzQoOMDh4xXJkgzAqpLEi9UIJXUgYDMNw2EjnsFqMiTdWhQKVE1AokqLKACqhmrhvEZs1mRaASFzBtFBtOHEmOddGOi1k3GYFJ21BcnF9rxyTdX5CiCZY4BwNlUimFIhL1dlAMbxO12PqjukWVMvBSmb6yiQN9Yjsb16F0arLTeuzc3YC6/RFHehfdt7vPtYNN81OUhS1DAU2KF4Ekbi3cY9S0jplKAq66lEAAAPkS52BiI8b5QZbT32oScxgSPY0dvhZHOXf6JuqqdMd9XNX51slCamYlEpThJLrUakHolmrtbhF9I5NbOKzJk1feE/sSfGNHJDaL2j7v2JywO8JX/2h1j1b8nI3rZzKEit0fq3ZpBeXKQFD6x6SvzKrFmIxGRHO6b9l+jyj4RnYWP0y/IITdWOoIcvhGdhY/TL8ghN1Y6gixAwwQQQBmG/k27ab6MeaFCG/k27ab6MeaAHleJij1w0ObVZVS09cEKRxS9H3gkcSIvF4mItFC804apfg8YsdkKpyAOjVtjP1uBAvCHZIjTrXqytCzaLO5reUkYpOakjMbRk8UStYZhSwABapFSeGyNpeke63/l6qX/Zx6Rti70xBoFLJI4Z+DcYv9T5tyWRQTFBwCek5FGeimpsxNYWiu+vpGpNTuzJ99MYbtCCSEh0oCwaKNTWnRUajZGdX2V8yW4UL/oyS7YkACooKN/BGi1aVlpIbpkJURdD1oLrswJcnKgziCpiFCqknOivcXhfmaclI6LqUUkpLB+qSMdkXmkzyo8Z2+jfJMyarnZnRNWTmnKuTgFs8cyTFPpWaETWBUUq67lw5IBY7gzgUxG6ITNJzJk5XNEpCwl3bEBip8ui1dx3RHS06WRLRLL3AQS1C7V3uXPfEZFNzpnpYfEUvVL2OujdPSlIDqAIAB2FgzgiOuXpGUaJWkHw90eV6Qta7PK5xlVVdTShLYOaHD1QaG16lzKTxzasCqpQSNuJT3uN8eVk8e59ejiz4pxVx3s9NtGjJi1BXOgNgycAeJIPe8dFm0cJaypNARUZbm4YNsim0Vp0IHSN5GRBFN2Mb7RrK7iSn/crCu7OOddIw0y6nT0oDqIA37dgzJilnzZlrN1BKJYxOBP9xHjdGzc0QsujJk43pqjxNDvCU5Cg/wAxeyLOlCQlIYfyphtkeitsugwjrXV8XHsJBOeEeUcoEkLtU8JPRkJSkNtPSUk8HV+WPXtIWtQSrmxUByrADhtMeT6SkP8A1ZNStc0b2SFAP3g+MdvhTytv4RWnpDHyJz3l2lD0C0KA4hQJ9SY9LjyzkZQUzrUk5IQ/G8qPU47a9lAjIjEZEVB5R8IzsLH6ZfkEJurHUEOXwjOwsfpl+QQm6sdQRoQMMEEEAZhv5Nu2m+jHmhQhv5Nu2m+jHmgB5XiYjEl4mIxQkI8u1ilpmWyYmSlgVXGGBIoo4Uq/g8eiaZt/MSJkzNKS39xonDeR3cI8+0DZnCphy6IJ2qxPr9e6LytnpeD9nLJ8GjRer5mJvXgA6gcXLE/u/gIs/iqj7Sn4Axa2GTdQlO5y+01PrMdIEa8Ua35Vt9FDN1WehmkjYQ/hVoydVJbG6pQfDCnqrVzljF7GIngkV/yL97FqzarKJ+kUw2JLkthXL+bo1aA0MFpKypQWiZxwCSMaw1CK/Q8gp52gbnVXeAYViOJd+Rbl7Zw8pMjnVWRH1by5ihldAQB4kt3wl6B0JKmI+lJSmZOvKUMQgTCCx/tvHveHLW+e60f6ZX/ZVPBIhd0fKuypYoWQPZGs49o8Sm9np87R0lSboSj7LpZ0g0xFW/xjGnRWjDKcrAmdJwpmIajXcGo7itcI8jlW6Z/VpmGcpMu8kPeVRIUHcA5ineYbtKcoEyQsJkc3OBqolyxJJLFBDu798eXf/n5JXRqr2eiJUP57oyY8incqNrvAgSmJIuhJowfF3fKsdy+VYXPpAtBw6ASqvFx7BHNk8XJHtFvY8adtaUouUc1O4CpfZHnluAWFtS+Sw/uf3+uNx06LSi8i9cU73qKLHNiaP7Y0mPR8Hx6xp1ftmWSl6Rd8k0sGbblD7aE930h/aPRoQ+Sezsi1zPtWkp/Il/8A9IfIm/YCMiMRkRQk8o+EZ2Fj9MvyCE3VjqCHL4RnYWP0y/IITdWOoI0IGGCCCAMw38m3bTfRjzQoQ38m3bTfRjzQA8rxMRiS8TEYoSKXKFbbsuVLzWq8eCRT/kfVHJZbMESkowJYnj1j3UaObT03+ot7fVlMnH7IvHd1iRwEWeYpm77CzP4ExvCPU1wxTPz2bkxsyjWiJgxcwYPADGGjIiSSJVlmzwSw3j7Yis1HA+8ewxOAFLWFP0y+Az2oEV0zooLBwAwA8BF1rJK+lSf9I9Sj7xC9pCcAEgmrggYYOxMdOJb0edkWqZULkG70QdiaUJ2bKxrs6XLMQr7LHdUD+ZR1y7UAKDZsyUDiz5bWjUkim7hWoNQQffvjt0zE1TbOWBAargtSNVtsiiOqzVLg8NmFY7TN9gGeRB/b1xsM0M+DCgpjeB+qAMorU9EpnVoay3JKSxDknvfZs/zHcEmlDXCmPD+Zxx6HWDJSwzVnmTwwpHZLmi+aF3rXIobZx2xyPosNnJUgizTnB/8A6pm76qNsOsKPJgXsN5iL06YduCrv/Uw3R5t+zUIyIxGRFCTyj4RnYWP0y/IITdWOoIcvhGdhY/TL8ghN1Y6gjQgYYIIIAzDfybdtN9GPNChDfybdtN9GPNADzMxMc9ttIly1rOCElR7g7B83joWKmF/XaYoWUpSCSshFATR7xpwS3fFTTHPKkhV1dSVKmTDio+sm8W7yIu36TbB7SW9h8I49C2JSZSQUlzU9E4nbHTISormdFTC6BQtg9PGOhej0crTp/o6ExNBiCZSh9U+B/mcSEtX2T4GLGARlIgMk/ZPgYkJath8DDYOW1qa4f9YH5gpPtUI6AI5dLylc24SolKkqFD9VYP7R2GWrYfAxBbrWxd1oRVCjsUPApP8AOEI9sXzhJ/LuAw/m+HnXWyrMpJCVHpFLAE0UxNB/Y3fCT/Qzfu5n5Fe6O/xktbZ52f8AkVtsSUsRhnxjfKBzrX+MIna9GzTdHNTMfsK90dP9BM+7mfkV7o6E1v2YHMZT/wDsQnqCUv8AzCO0WCZ93M/Ir3RqtdhmXVfRzMPsK90TTWvYLDQiGkIO0E+J/wDI3Sy01T/ZSfAqB9kb7HYZiZaBcW4SB1VbBujmtsiYmYkiWuqFp6iqFgoYDcY4KfRdHoHJmhtGyt6pivGYqGmKLUOzFGjrKlQIPNAkEEHpKKqg8Yvmjza9mpiMiBoAIgk8o+EZ2Fj9MvyCE3VjqCHL4RnYWP0y/IITdWOoIuQMMEEEAZi31b1iTY1rWpCl3kgMCBgXzioiKkvAF9pDl4lyS39JNVwWgftHF84yV+CnfqI90LNs0IlZqI5PiwjZADj84yV+CnfqI90HzjJX4Kd+oj3QnfFhGyD4sI2QA4/OMlfgp36iPdB84yV+CnfqI90J3xYRsg+LCNkAOPzjJX4Kd+oj3QfOMlfgp36iPdCd8WEbIPiwjZADj84yV+CnfqI90HzjJX4Kd+oj3QnfFhGyD4sI2QA4/OMlfgp36iPdB84yV+CnfqI90J3xYRsg+LCNkAOPzjJX4Kd+oj3QfOMlfgp36iPdCd8WEbIPiwjZADj84yV+CnfqI90HzjJX4Kd+oj3QnfFhGyD4sI2QA4/OMlfgp36iPdB84yV+CnfqI90J3xYRsg+LCNkAOPzjJX4Kd+oj3QfOMlfgp36iPdCd8WEbIPiwjZADj84yV+CnfqI90HzjJX4Kd+oj3QnfFhGyD4sI2QBjlJ5Sk6XRIQiQuVzS1KJUpKnvJZqCJatIZAjKNWkjKLax2MIFIA6YIzBABBBBAGIIIIAIIIIAIIIIAIIIIAIIIIAIIIIAIIIIAIIIIAIIIIAIIIIAIIIIAIBBBAGYIIIA/9k="/>
          <p:cNvSpPr>
            <a:spLocks noChangeAspect="1" noChangeArrowheads="1"/>
          </p:cNvSpPr>
          <p:nvPr/>
        </p:nvSpPr>
        <p:spPr bwMode="auto">
          <a:xfrm>
            <a:off x="-61913" y="-136525"/>
            <a:ext cx="304801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e-IL"/>
          </a:p>
        </p:txBody>
      </p:sp>
      <p:pic>
        <p:nvPicPr>
          <p:cNvPr id="14342" name="Picture 6" descr="https://encrypted-tbn1.gstatic.com/images?q=tbn:ANd9GcQAgAJT8PXfp5afPSEoKsBcltZR2CK4PirFdRd5rtLYqDkGTZxv1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808" y="3717032"/>
            <a:ext cx="3006081" cy="2000250"/>
          </a:xfrm>
          <a:prstGeom prst="rect">
            <a:avLst/>
          </a:prstGeom>
          <a:noFill/>
        </p:spPr>
      </p:pic>
      <p:sp>
        <p:nvSpPr>
          <p:cNvPr id="11" name="חץ שמאלה 10">
            <a:hlinkClick r:id="" action="ppaction://hlinkshowjump?jump=nextslide"/>
          </p:cNvPr>
          <p:cNvSpPr/>
          <p:nvPr/>
        </p:nvSpPr>
        <p:spPr>
          <a:xfrm>
            <a:off x="683568" y="6093296"/>
            <a:ext cx="2448272" cy="764704"/>
          </a:xfrm>
          <a:prstGeom prst="lef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המשך  </a:t>
            </a:r>
            <a:r>
              <a:rPr lang="ar-SA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اكمل</a:t>
            </a:r>
            <a:endParaRPr lang="he-IL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2" name="חץ ימינה 11">
            <a:hlinkClick r:id="" action="ppaction://hlinkshowjump?jump=previousslide"/>
          </p:cNvPr>
          <p:cNvSpPr/>
          <p:nvPr/>
        </p:nvSpPr>
        <p:spPr>
          <a:xfrm>
            <a:off x="7092280" y="5733256"/>
            <a:ext cx="1584176" cy="864096"/>
          </a:xfrm>
          <a:prstGeom prst="rightArrow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3" name="סרט מעוקל למטה 12">
            <a:hlinkClick r:id="rId3" action="ppaction://hlinksldjump"/>
          </p:cNvPr>
          <p:cNvSpPr/>
          <p:nvPr/>
        </p:nvSpPr>
        <p:spPr>
          <a:xfrm>
            <a:off x="6948264" y="116632"/>
            <a:ext cx="2016224" cy="620688"/>
          </a:xfrm>
          <a:prstGeom prst="ellipseRibbon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הטקסט</a:t>
            </a:r>
            <a:endParaRPr lang="he-IL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4" name="סרט מעוקל למטה 13">
            <a:hlinkClick r:id="rId4" action="ppaction://hlinksldjump"/>
          </p:cNvPr>
          <p:cNvSpPr/>
          <p:nvPr/>
        </p:nvSpPr>
        <p:spPr>
          <a:xfrm>
            <a:off x="4644008" y="116632"/>
            <a:ext cx="2016224" cy="620688"/>
          </a:xfrm>
          <a:prstGeom prst="ellipseRibbon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קריאה</a:t>
            </a:r>
            <a:endParaRPr lang="he-IL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5" name="סרט מעוקל למטה 14">
            <a:hlinkClick r:id="rId5" action="ppaction://hlinksldjump"/>
          </p:cNvPr>
          <p:cNvSpPr/>
          <p:nvPr/>
        </p:nvSpPr>
        <p:spPr>
          <a:xfrm>
            <a:off x="2483768" y="116632"/>
            <a:ext cx="2016224" cy="620688"/>
          </a:xfrm>
          <a:prstGeom prst="ellipseRibbon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נכון  לא נכון</a:t>
            </a:r>
            <a:endParaRPr lang="he-IL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6" name="מלבן 15"/>
          <p:cNvSpPr/>
          <p:nvPr/>
        </p:nvSpPr>
        <p:spPr>
          <a:xfrm>
            <a:off x="0" y="836712"/>
            <a:ext cx="9144000" cy="144016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7" name="מלבן 16"/>
          <p:cNvSpPr/>
          <p:nvPr/>
        </p:nvSpPr>
        <p:spPr>
          <a:xfrm>
            <a:off x="1691680" y="1556792"/>
            <a:ext cx="5544616" cy="64807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לחץ על העכבר </a:t>
            </a:r>
            <a:r>
              <a:rPr lang="ar-SA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اضغط على </a:t>
            </a:r>
            <a:r>
              <a:rPr lang="ar-SA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الفاره</a:t>
            </a:r>
            <a:endParaRPr lang="he-IL" sz="3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9" name="סרט מעוקל למטה 13">
            <a:hlinkClick r:id="rId6" action="ppaction://hlinksldjump"/>
          </p:cNvPr>
          <p:cNvSpPr/>
          <p:nvPr/>
        </p:nvSpPr>
        <p:spPr>
          <a:xfrm>
            <a:off x="323528" y="0"/>
            <a:ext cx="2016224" cy="620688"/>
          </a:xfrm>
          <a:prstGeom prst="ellipseRibbon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מי אני</a:t>
            </a:r>
            <a:endParaRPr lang="he-IL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337</TotalTime>
  <Words>458</Words>
  <Application>Microsoft Office PowerPoint</Application>
  <PresentationFormat>‫הצגה על המסך (4:3)</PresentationFormat>
  <Paragraphs>259</Paragraphs>
  <Slides>25</Slides>
  <Notes>0</Notes>
  <HiddenSlides>0</HiddenSlides>
  <MMClips>1</MMClips>
  <ScaleCrop>false</ScaleCrop>
  <HeadingPairs>
    <vt:vector size="6" baseType="variant">
      <vt:variant>
        <vt:lpstr>גופנים בשימוש</vt:lpstr>
      </vt:variant>
      <vt:variant>
        <vt:i4>3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25</vt:i4>
      </vt:variant>
    </vt:vector>
  </HeadingPairs>
  <TitlesOfParts>
    <vt:vector size="29" baseType="lpstr">
      <vt:lpstr>Arial</vt:lpstr>
      <vt:lpstr>Calibri</vt:lpstr>
      <vt:lpstr>Times New Roman</vt:lpstr>
      <vt:lpstr>ערכת נושא Office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שקופית 1</dc:title>
  <dc:creator>User</dc:creator>
  <cp:lastModifiedBy>Eliya Ghantous</cp:lastModifiedBy>
  <cp:revision>42</cp:revision>
  <dcterms:created xsi:type="dcterms:W3CDTF">2014-02-09T16:41:18Z</dcterms:created>
  <dcterms:modified xsi:type="dcterms:W3CDTF">2014-03-02T08:31:41Z</dcterms:modified>
</cp:coreProperties>
</file>